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4"/>
  </p:notesMasterIdLst>
  <p:sldIdLst>
    <p:sldId id="256" r:id="rId2"/>
    <p:sldId id="260" r:id="rId3"/>
    <p:sldId id="258" r:id="rId4"/>
    <p:sldId id="285" r:id="rId5"/>
    <p:sldId id="284" r:id="rId6"/>
    <p:sldId id="286" r:id="rId7"/>
    <p:sldId id="287" r:id="rId8"/>
    <p:sldId id="288" r:id="rId9"/>
    <p:sldId id="289" r:id="rId10"/>
    <p:sldId id="280" r:id="rId11"/>
    <p:sldId id="261" r:id="rId12"/>
    <p:sldId id="290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EE32"/>
    <a:srgbClr val="FC9F42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34040A4-180D-41AB-A761-F0A5B0CC7BD8}">
  <a:tblStyle styleId="{D34040A4-180D-41AB-A761-F0A5B0CC7BD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96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  <c:pt idx="5">
                  <c:v>Tecnología</c:v>
                </c:pt>
                <c:pt idx="6">
                  <c:v>A. Visuales</c:v>
                </c:pt>
                <c:pt idx="7">
                  <c:v>Música</c:v>
                </c:pt>
                <c:pt idx="8">
                  <c:v>Ed. Física </c:v>
                </c:pt>
                <c:pt idx="9">
                  <c:v>Orientación</c:v>
                </c:pt>
                <c:pt idx="10">
                  <c:v>Religión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92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86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36840736"/>
        <c:axId val="-236840192"/>
        <c:axId val="0"/>
      </c:bar3DChart>
      <c:catAx>
        <c:axId val="-2368407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36840192"/>
        <c:crosses val="autoZero"/>
        <c:auto val="1"/>
        <c:lblAlgn val="ctr"/>
        <c:lblOffset val="100"/>
        <c:noMultiLvlLbl val="0"/>
      </c:catAx>
      <c:valAx>
        <c:axId val="-236840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368407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2696864361291456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  <c:pt idx="5">
                  <c:v>Tecnología</c:v>
                </c:pt>
                <c:pt idx="6">
                  <c:v>A. Visuales</c:v>
                </c:pt>
                <c:pt idx="7">
                  <c:v>Música</c:v>
                </c:pt>
                <c:pt idx="8">
                  <c:v>Ed. Física </c:v>
                </c:pt>
                <c:pt idx="9">
                  <c:v>Orientación</c:v>
                </c:pt>
                <c:pt idx="10">
                  <c:v>Religión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86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36837472"/>
        <c:axId val="-236852704"/>
        <c:axId val="0"/>
      </c:bar3DChart>
      <c:catAx>
        <c:axId val="-2368374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36852704"/>
        <c:crosses val="autoZero"/>
        <c:auto val="1"/>
        <c:lblAlgn val="ctr"/>
        <c:lblOffset val="100"/>
        <c:noMultiLvlLbl val="0"/>
      </c:catAx>
      <c:valAx>
        <c:axId val="-2368527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368374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89491088994045"/>
          <c:y val="0.84447770604627903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spPr>
            <a:solidFill>
              <a:srgbClr val="FC9F4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  <c:pt idx="5">
                  <c:v>Tecnología</c:v>
                </c:pt>
                <c:pt idx="6">
                  <c:v>A. Visuales</c:v>
                </c:pt>
                <c:pt idx="7">
                  <c:v>Música</c:v>
                </c:pt>
                <c:pt idx="8">
                  <c:v>Ed. Física </c:v>
                </c:pt>
                <c:pt idx="9">
                  <c:v>Orientación</c:v>
                </c:pt>
                <c:pt idx="10">
                  <c:v>Religión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88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88</c:v>
                </c:pt>
                <c:pt idx="6">
                  <c:v>100</c:v>
                </c:pt>
                <c:pt idx="7">
                  <c:v>83</c:v>
                </c:pt>
                <c:pt idx="8">
                  <c:v>100</c:v>
                </c:pt>
                <c:pt idx="9">
                  <c:v>83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36850528"/>
        <c:axId val="-280270864"/>
        <c:axId val="0"/>
      </c:bar3DChart>
      <c:catAx>
        <c:axId val="-236850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80270864"/>
        <c:crosses val="autoZero"/>
        <c:auto val="1"/>
        <c:lblAlgn val="ctr"/>
        <c:lblOffset val="100"/>
        <c:noMultiLvlLbl val="0"/>
      </c:catAx>
      <c:valAx>
        <c:axId val="-2802708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368505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87418507088199E-3"/>
          <c:y val="0.84447770604627892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1"/>
    </mc:Choice>
    <mc:Fallback>
      <c:style val="21"/>
    </mc:Fallback>
  </mc:AlternateContent>
  <c:clrMapOvr bg1="lt1" tx1="dk1" bg2="dk2" tx2="lt2" accent1="accent1" accent2="accent2" accent3="accent3" accent4="accent4" accent5="accent5" accent6="accent6" hlink="hlink" folHlink="folHlink"/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100</c:v>
                </c:pt>
                <c:pt idx="1">
                  <c:v>100</c:v>
                </c:pt>
                <c:pt idx="2">
                  <c:v>88</c:v>
                </c:pt>
                <c:pt idx="3">
                  <c:v>88</c:v>
                </c:pt>
                <c:pt idx="4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80273040"/>
        <c:axId val="-280270320"/>
        <c:axId val="0"/>
      </c:bar3DChart>
      <c:catAx>
        <c:axId val="-2802730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80270320"/>
        <c:crosses val="autoZero"/>
        <c:auto val="1"/>
        <c:lblAlgn val="ctr"/>
        <c:lblOffset val="100"/>
        <c:noMultiLvlLbl val="0"/>
      </c:catAx>
      <c:valAx>
        <c:axId val="-280270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80273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87418507088199E-3"/>
          <c:y val="0.88533218505746269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  <c:pt idx="5">
                  <c:v>Tecnología</c:v>
                </c:pt>
                <c:pt idx="6">
                  <c:v>A. Visuales</c:v>
                </c:pt>
                <c:pt idx="7">
                  <c:v>Música</c:v>
                </c:pt>
                <c:pt idx="8">
                  <c:v>Ed. Física </c:v>
                </c:pt>
                <c:pt idx="9">
                  <c:v>Orientación</c:v>
                </c:pt>
                <c:pt idx="10">
                  <c:v>Religión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75</c:v>
                </c:pt>
                <c:pt idx="7">
                  <c:v>85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280268688"/>
        <c:axId val="-280268144"/>
        <c:axId val="0"/>
      </c:bar3DChart>
      <c:catAx>
        <c:axId val="-280268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280268144"/>
        <c:crosses val="autoZero"/>
        <c:auto val="1"/>
        <c:lblAlgn val="ctr"/>
        <c:lblOffset val="100"/>
        <c:noMultiLvlLbl val="0"/>
      </c:catAx>
      <c:valAx>
        <c:axId val="-280268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80268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489491088994045"/>
          <c:y val="0.84447770604627903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spPr>
            <a:solidFill>
              <a:srgbClr val="FC9F4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Hoja1!$A$2:$A$6</c:f>
              <c:strCache>
                <c:ptCount val="5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100</c:v>
                </c:pt>
                <c:pt idx="1">
                  <c:v>94</c:v>
                </c:pt>
                <c:pt idx="2">
                  <c:v>100</c:v>
                </c:pt>
                <c:pt idx="3">
                  <c:v>100</c:v>
                </c:pt>
                <c:pt idx="4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92519936"/>
        <c:axId val="-192518848"/>
        <c:axId val="0"/>
      </c:bar3DChart>
      <c:catAx>
        <c:axId val="-1925199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92518848"/>
        <c:crosses val="autoZero"/>
        <c:auto val="1"/>
        <c:lblAlgn val="ctr"/>
        <c:lblOffset val="100"/>
        <c:noMultiLvlLbl val="0"/>
      </c:catAx>
      <c:valAx>
        <c:axId val="-192518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92519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587418507088199E-3"/>
          <c:y val="0.84447770604627892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24"/>
    </mc:Choice>
    <mc:Fallback>
      <c:style val="24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  <c:pt idx="5">
                  <c:v>Tecnología</c:v>
                </c:pt>
                <c:pt idx="6">
                  <c:v>A. Visuales</c:v>
                </c:pt>
                <c:pt idx="7">
                  <c:v>Música</c:v>
                </c:pt>
                <c:pt idx="8">
                  <c:v>Ed. Física </c:v>
                </c:pt>
                <c:pt idx="9">
                  <c:v>Orientación</c:v>
                </c:pt>
                <c:pt idx="10">
                  <c:v>Religión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100</c:v>
                </c:pt>
                <c:pt idx="1">
                  <c:v>82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86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92513952"/>
        <c:axId val="-192520480"/>
        <c:axId val="0"/>
      </c:bar3DChart>
      <c:catAx>
        <c:axId val="-1925139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92520480"/>
        <c:crosses val="autoZero"/>
        <c:auto val="1"/>
        <c:lblAlgn val="ctr"/>
        <c:lblOffset val="100"/>
        <c:noMultiLvlLbl val="0"/>
      </c:catAx>
      <c:valAx>
        <c:axId val="-1925204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925139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148208704440902E-2"/>
          <c:y val="0.82696864361291456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308724792623829E-2"/>
          <c:y val="5.715537018110161E-2"/>
          <c:w val="0.88227782950370304"/>
          <c:h val="0.593592142704833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Hoja1!$A$2:$A$12</c:f>
              <c:strCache>
                <c:ptCount val="11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  <c:pt idx="5">
                  <c:v>Tecnología</c:v>
                </c:pt>
                <c:pt idx="6">
                  <c:v>A. Visuales</c:v>
                </c:pt>
                <c:pt idx="7">
                  <c:v>Música</c:v>
                </c:pt>
                <c:pt idx="8">
                  <c:v>Ed. Física </c:v>
                </c:pt>
                <c:pt idx="9">
                  <c:v>Orientación</c:v>
                </c:pt>
                <c:pt idx="10">
                  <c:v>Religión</c:v>
                </c:pt>
              </c:strCache>
            </c:strRef>
          </c:cat>
          <c:val>
            <c:numRef>
              <c:f>Hoja1!$B$2:$B$12</c:f>
              <c:numCache>
                <c:formatCode>General</c:formatCode>
                <c:ptCount val="11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92</c:v>
                </c:pt>
                <c:pt idx="7">
                  <c:v>93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92519392"/>
        <c:axId val="-192509600"/>
        <c:axId val="0"/>
      </c:bar3DChart>
      <c:catAx>
        <c:axId val="-1925193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-192509600"/>
        <c:crosses val="autoZero"/>
        <c:auto val="1"/>
        <c:lblAlgn val="ctr"/>
        <c:lblOffset val="100"/>
        <c:noMultiLvlLbl val="0"/>
      </c:catAx>
      <c:valAx>
        <c:axId val="-1925096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92519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7074129969632563"/>
          <c:w val="0.32807674761801292"/>
          <c:h val="7.560675105330108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0896871832333284E-2"/>
          <c:y val="5.6936283637467069E-2"/>
          <c:w val="0.88227782950370304"/>
          <c:h val="0.6592518982496793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% Objetivos abordados</c:v>
                </c:pt>
              </c:strCache>
            </c:strRef>
          </c:tx>
          <c:spPr>
            <a:solidFill>
              <a:srgbClr val="71EE3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Hoja1!$A$2:$A$13</c:f>
              <c:strCache>
                <c:ptCount val="12"/>
                <c:pt idx="0">
                  <c:v>Lenguaje </c:v>
                </c:pt>
                <c:pt idx="1">
                  <c:v>Inglés </c:v>
                </c:pt>
                <c:pt idx="2">
                  <c:v>Matemática</c:v>
                </c:pt>
                <c:pt idx="3">
                  <c:v>Historia</c:v>
                </c:pt>
                <c:pt idx="4">
                  <c:v>Cs. Naturales</c:v>
                </c:pt>
                <c:pt idx="5">
                  <c:v>Tecnología</c:v>
                </c:pt>
                <c:pt idx="6">
                  <c:v>A. Visuales</c:v>
                </c:pt>
                <c:pt idx="7">
                  <c:v>Música</c:v>
                </c:pt>
                <c:pt idx="8">
                  <c:v>Ed. Física </c:v>
                </c:pt>
                <c:pt idx="9">
                  <c:v>Orientación</c:v>
                </c:pt>
                <c:pt idx="10">
                  <c:v>Religión</c:v>
                </c:pt>
                <c:pt idx="11">
                  <c:v>Total Escuela</c:v>
                </c:pt>
              </c:strCache>
            </c:strRef>
          </c:cat>
          <c:val>
            <c:numRef>
              <c:f>Hoja1!$B$2:$B$13</c:f>
              <c:numCache>
                <c:formatCode>General</c:formatCode>
                <c:ptCount val="12"/>
                <c:pt idx="0">
                  <c:v>98</c:v>
                </c:pt>
                <c:pt idx="1">
                  <c:v>97</c:v>
                </c:pt>
                <c:pt idx="2">
                  <c:v>99</c:v>
                </c:pt>
                <c:pt idx="3">
                  <c:v>99</c:v>
                </c:pt>
                <c:pt idx="4">
                  <c:v>99</c:v>
                </c:pt>
                <c:pt idx="5">
                  <c:v>98</c:v>
                </c:pt>
                <c:pt idx="6">
                  <c:v>95</c:v>
                </c:pt>
                <c:pt idx="7">
                  <c:v>87</c:v>
                </c:pt>
                <c:pt idx="8">
                  <c:v>100</c:v>
                </c:pt>
                <c:pt idx="9">
                  <c:v>97</c:v>
                </c:pt>
                <c:pt idx="10">
                  <c:v>100</c:v>
                </c:pt>
                <c:pt idx="11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-192515584"/>
        <c:axId val="-192517216"/>
        <c:axId val="0"/>
      </c:bar3DChart>
      <c:catAx>
        <c:axId val="-192515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es-CL"/>
          </a:p>
        </c:txPr>
        <c:crossAx val="-192517216"/>
        <c:crosses val="autoZero"/>
        <c:auto val="1"/>
        <c:lblAlgn val="ctr"/>
        <c:lblOffset val="100"/>
        <c:noMultiLvlLbl val="0"/>
      </c:catAx>
      <c:valAx>
        <c:axId val="-1925172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925155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0.86280349191970129"/>
          <c:w val="0.4109703088545717"/>
          <c:h val="6.481327549094072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CL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768694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Google Shape;38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7" name="Google Shape;38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0806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8" name="Google Shape;598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701602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64900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6344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822312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3224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634918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18267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35ed75ccf_0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35ed75ccf_0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1528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5" name="Google Shape;415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369545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Google Shape;40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1" name="Google Shape;40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34606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630450" y="630150"/>
            <a:ext cx="3883200" cy="38832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430350" y="228600"/>
            <a:ext cx="1388100" cy="13881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5908250" y="4660825"/>
            <a:ext cx="605400" cy="605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706650" y="3872629"/>
            <a:ext cx="1097700" cy="10977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2081694" y="771271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Google Shape;15;p2"/>
          <p:cNvSpPr/>
          <p:nvPr/>
        </p:nvSpPr>
        <p:spPr>
          <a:xfrm>
            <a:off x="6513651" y="161669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2420476" y="3612044"/>
            <a:ext cx="336900" cy="336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2362484" y="1670133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818461" y="1338692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2"/>
          <p:cNvSpPr/>
          <p:nvPr/>
        </p:nvSpPr>
        <p:spPr>
          <a:xfrm>
            <a:off x="6163989" y="4374525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2"/>
          <p:cNvSpPr/>
          <p:nvPr/>
        </p:nvSpPr>
        <p:spPr>
          <a:xfrm>
            <a:off x="2300611" y="990190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" name="Google Shape;21;p2"/>
          <p:cNvGrpSpPr/>
          <p:nvPr/>
        </p:nvGrpSpPr>
        <p:grpSpPr>
          <a:xfrm>
            <a:off x="3001075" y="4182123"/>
            <a:ext cx="508851" cy="478711"/>
            <a:chOff x="5972700" y="2330200"/>
            <a:chExt cx="411625" cy="387275"/>
          </a:xfrm>
        </p:grpSpPr>
        <p:sp>
          <p:nvSpPr>
            <p:cNvPr id="22" name="Google Shape;22;p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" name="Google Shape;24;p2"/>
          <p:cNvGrpSpPr/>
          <p:nvPr/>
        </p:nvGrpSpPr>
        <p:grpSpPr>
          <a:xfrm>
            <a:off x="5861768" y="506559"/>
            <a:ext cx="524975" cy="832145"/>
            <a:chOff x="6718575" y="2318625"/>
            <a:chExt cx="256950" cy="407375"/>
          </a:xfrm>
        </p:grpSpPr>
        <p:sp>
          <p:nvSpPr>
            <p:cNvPr id="25" name="Google Shape;25;p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FFFFFF"/>
                </a:solidFill>
              </a:endParaRPr>
            </a:p>
          </p:txBody>
        </p:sp>
      </p:grpSp>
      <p:sp>
        <p:nvSpPr>
          <p:cNvPr id="33" name="Google Shape;33;p2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2757247" y="861970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" name="Google Shape;35;p2"/>
          <p:cNvSpPr/>
          <p:nvPr/>
        </p:nvSpPr>
        <p:spPr>
          <a:xfrm>
            <a:off x="3509928" y="4757335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2"/>
          <p:cNvSpPr/>
          <p:nvPr/>
        </p:nvSpPr>
        <p:spPr>
          <a:xfrm>
            <a:off x="5494851" y="4374527"/>
            <a:ext cx="413400" cy="413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4"/>
          <p:cNvSpPr/>
          <p:nvPr/>
        </p:nvSpPr>
        <p:spPr>
          <a:xfrm>
            <a:off x="3811800" y="-194800"/>
            <a:ext cx="1520400" cy="152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"/>
          <p:cNvSpPr/>
          <p:nvPr/>
        </p:nvSpPr>
        <p:spPr>
          <a:xfrm>
            <a:off x="4982150" y="734775"/>
            <a:ext cx="774600" cy="774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4"/>
          <p:cNvSpPr/>
          <p:nvPr/>
        </p:nvSpPr>
        <p:spPr>
          <a:xfrm>
            <a:off x="3469949" y="810973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4"/>
          <p:cNvSpPr/>
          <p:nvPr/>
        </p:nvSpPr>
        <p:spPr>
          <a:xfrm>
            <a:off x="3109875" y="154418"/>
            <a:ext cx="508800" cy="508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4"/>
          <p:cNvSpPr/>
          <p:nvPr/>
        </p:nvSpPr>
        <p:spPr>
          <a:xfrm>
            <a:off x="5395528" y="-85690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4"/>
          <p:cNvSpPr/>
          <p:nvPr/>
        </p:nvSpPr>
        <p:spPr>
          <a:xfrm>
            <a:off x="-140400" y="3784204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4"/>
          <p:cNvSpPr/>
          <p:nvPr/>
        </p:nvSpPr>
        <p:spPr>
          <a:xfrm>
            <a:off x="8079301" y="4416226"/>
            <a:ext cx="879300" cy="8793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4"/>
          <p:cNvSpPr/>
          <p:nvPr/>
        </p:nvSpPr>
        <p:spPr>
          <a:xfrm>
            <a:off x="407150" y="4701449"/>
            <a:ext cx="336900" cy="3369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4"/>
          <p:cNvSpPr/>
          <p:nvPr/>
        </p:nvSpPr>
        <p:spPr>
          <a:xfrm>
            <a:off x="8896576" y="4123321"/>
            <a:ext cx="292800" cy="2928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4"/>
          <p:cNvSpPr/>
          <p:nvPr/>
        </p:nvSpPr>
        <p:spPr>
          <a:xfrm>
            <a:off x="7800547" y="465330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4"/>
          <p:cNvSpPr/>
          <p:nvPr/>
        </p:nvSpPr>
        <p:spPr>
          <a:xfrm>
            <a:off x="8471997" y="4203227"/>
            <a:ext cx="93900" cy="939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4"/>
          <p:cNvSpPr/>
          <p:nvPr/>
        </p:nvSpPr>
        <p:spPr>
          <a:xfrm>
            <a:off x="528659" y="350927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4"/>
          <p:cNvSpPr/>
          <p:nvPr/>
        </p:nvSpPr>
        <p:spPr>
          <a:xfrm>
            <a:off x="8327788" y="4664713"/>
            <a:ext cx="382244" cy="382244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2" name="Google Shape;82;p4"/>
          <p:cNvGrpSpPr/>
          <p:nvPr/>
        </p:nvGrpSpPr>
        <p:grpSpPr>
          <a:xfrm>
            <a:off x="154025" y="4093698"/>
            <a:ext cx="508851" cy="478711"/>
            <a:chOff x="5972700" y="2330200"/>
            <a:chExt cx="411625" cy="387275"/>
          </a:xfrm>
        </p:grpSpPr>
        <p:sp>
          <p:nvSpPr>
            <p:cNvPr id="83" name="Google Shape;83;p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5" name="Google Shape;85;p4"/>
          <p:cNvGrpSpPr/>
          <p:nvPr/>
        </p:nvGrpSpPr>
        <p:grpSpPr>
          <a:xfrm>
            <a:off x="5222963" y="889722"/>
            <a:ext cx="292923" cy="464285"/>
            <a:chOff x="6718575" y="2318625"/>
            <a:chExt cx="256950" cy="407375"/>
          </a:xfrm>
        </p:grpSpPr>
        <p:sp>
          <p:nvSpPr>
            <p:cNvPr id="86" name="Google Shape;86;p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4" name="Google Shape;94;p4"/>
          <p:cNvSpPr txBox="1">
            <a:spLocks noGrp="1"/>
          </p:cNvSpPr>
          <p:nvPr>
            <p:ph type="body" idx="1"/>
          </p:nvPr>
        </p:nvSpPr>
        <p:spPr>
          <a:xfrm>
            <a:off x="1242275" y="1704600"/>
            <a:ext cx="66597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algn="ctr" rtl="0">
              <a:spcBef>
                <a:spcPts val="6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○"/>
              <a:defRPr sz="3000" i="1">
                <a:solidFill>
                  <a:srgbClr val="4A5C65"/>
                </a:solidFill>
              </a:defRPr>
            </a:lvl1pPr>
            <a:lvl2pPr marL="914400" lvl="1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2pPr>
            <a:lvl3pPr marL="1371600" lvl="2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3pPr>
            <a:lvl4pPr marL="1828800" lvl="3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4pPr>
            <a:lvl5pPr marL="2286000" lvl="4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5pPr>
            <a:lvl6pPr marL="2743200" lvl="5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6pPr>
            <a:lvl7pPr marL="3200400" lvl="6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7pPr>
            <a:lvl8pPr marL="3657600" lvl="7" indent="-419100" algn="ctr" rtl="0">
              <a:spcBef>
                <a:spcPts val="1000"/>
              </a:spcBef>
              <a:spcAft>
                <a:spcPts val="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8pPr>
            <a:lvl9pPr marL="4114800" lvl="8" indent="-419100" algn="ctr">
              <a:spcBef>
                <a:spcPts val="1000"/>
              </a:spcBef>
              <a:spcAft>
                <a:spcPts val="1000"/>
              </a:spcAft>
              <a:buClr>
                <a:srgbClr val="4A5C65"/>
              </a:buClr>
              <a:buSzPts val="3000"/>
              <a:buChar char="◦"/>
              <a:defRPr sz="3000" i="1">
                <a:solidFill>
                  <a:srgbClr val="4A5C65"/>
                </a:solidFill>
              </a:defRPr>
            </a:lvl9pPr>
          </a:lstStyle>
          <a:p>
            <a:endParaRPr/>
          </a:p>
        </p:txBody>
      </p:sp>
      <p:sp>
        <p:nvSpPr>
          <p:cNvPr id="95" name="Google Shape;95;p4"/>
          <p:cNvSpPr txBox="1"/>
          <p:nvPr/>
        </p:nvSpPr>
        <p:spPr>
          <a:xfrm>
            <a:off x="3593400" y="8930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</a:rPr>
              <a:t>“</a:t>
            </a:r>
            <a:endParaRPr sz="9600" b="1">
              <a:solidFill>
                <a:srgbClr val="FFFFFF"/>
              </a:solidFill>
            </a:endParaRPr>
          </a:p>
        </p:txBody>
      </p:sp>
      <p:sp>
        <p:nvSpPr>
          <p:cNvPr id="96" name="Google Shape;96;p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5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DEE9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5"/>
          <p:cNvSpPr/>
          <p:nvPr/>
        </p:nvSpPr>
        <p:spPr>
          <a:xfrm>
            <a:off x="-167025" y="559475"/>
            <a:ext cx="2630400" cy="2630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5"/>
          <p:cNvSpPr/>
          <p:nvPr/>
        </p:nvSpPr>
        <p:spPr>
          <a:xfrm>
            <a:off x="1812100" y="271400"/>
            <a:ext cx="1054200" cy="1054200"/>
          </a:xfrm>
          <a:prstGeom prst="ellipse">
            <a:avLst/>
          </a:prstGeom>
          <a:solidFill>
            <a:srgbClr val="FFB600">
              <a:alpha val="7962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5"/>
          <p:cNvSpPr/>
          <p:nvPr/>
        </p:nvSpPr>
        <p:spPr>
          <a:xfrm>
            <a:off x="1704597" y="-129655"/>
            <a:ext cx="300900" cy="3009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5"/>
          <p:cNvSpPr/>
          <p:nvPr/>
        </p:nvSpPr>
        <p:spPr>
          <a:xfrm>
            <a:off x="228600" y="2887250"/>
            <a:ext cx="605400" cy="605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5"/>
          <p:cNvSpPr/>
          <p:nvPr/>
        </p:nvSpPr>
        <p:spPr>
          <a:xfrm>
            <a:off x="1522903" y="316285"/>
            <a:ext cx="213000" cy="2130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5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5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5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5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5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5"/>
          <p:cNvSpPr/>
          <p:nvPr/>
        </p:nvSpPr>
        <p:spPr>
          <a:xfrm>
            <a:off x="91939" y="288725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02BDC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2" name="Google Shape;112;p5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113" name="Google Shape;113;p5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5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5"/>
          <p:cNvGrpSpPr/>
          <p:nvPr/>
        </p:nvGrpSpPr>
        <p:grpSpPr>
          <a:xfrm>
            <a:off x="2139871" y="482540"/>
            <a:ext cx="398658" cy="631920"/>
            <a:chOff x="6718575" y="2318625"/>
            <a:chExt cx="256950" cy="407375"/>
          </a:xfrm>
        </p:grpSpPr>
        <p:sp>
          <p:nvSpPr>
            <p:cNvPr id="116" name="Google Shape;116;p5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5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5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5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5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5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5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5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4" name="Google Shape;124;p5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5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◦"/>
              <a:defRPr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◦"/>
              <a:defRPr/>
            </a:lvl9pPr>
          </a:lstStyle>
          <a:p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Aqua">
  <p:cSld name="BLANK_1"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2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12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12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12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12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2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12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12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12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C4540">
              <a:alpha val="788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12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12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12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12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12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FB6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16" name="Google Shape;316;p12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17" name="Google Shape;317;p12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12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9" name="Google Shape;319;p12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20" name="Google Shape;320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8" name="Google Shape;328;p12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Magenta">
  <p:cSld name="BLANK_1_1_1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/>
          <p:nvPr/>
        </p:nvSpPr>
        <p:spPr>
          <a:xfrm>
            <a:off x="407150" y="407075"/>
            <a:ext cx="8329800" cy="4329300"/>
          </a:xfrm>
          <a:prstGeom prst="rect">
            <a:avLst/>
          </a:prstGeom>
          <a:solidFill>
            <a:srgbClr val="FC406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14"/>
          <p:cNvSpPr/>
          <p:nvPr/>
        </p:nvSpPr>
        <p:spPr>
          <a:xfrm>
            <a:off x="217850" y="171250"/>
            <a:ext cx="1054200" cy="10542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14"/>
          <p:cNvSpPr/>
          <p:nvPr/>
        </p:nvSpPr>
        <p:spPr>
          <a:xfrm>
            <a:off x="1156976" y="-137274"/>
            <a:ext cx="398700" cy="3987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14"/>
          <p:cNvSpPr/>
          <p:nvPr/>
        </p:nvSpPr>
        <p:spPr>
          <a:xfrm>
            <a:off x="1397225" y="337514"/>
            <a:ext cx="136800" cy="1368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14"/>
          <p:cNvSpPr/>
          <p:nvPr/>
        </p:nvSpPr>
        <p:spPr>
          <a:xfrm>
            <a:off x="488128" y="1334485"/>
            <a:ext cx="213000" cy="2130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14"/>
          <p:cNvSpPr/>
          <p:nvPr/>
        </p:nvSpPr>
        <p:spPr>
          <a:xfrm>
            <a:off x="7847950" y="4168079"/>
            <a:ext cx="1097700" cy="10977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14"/>
          <p:cNvSpPr/>
          <p:nvPr/>
        </p:nvSpPr>
        <p:spPr>
          <a:xfrm>
            <a:off x="8507494" y="2981146"/>
            <a:ext cx="774600" cy="7746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094101" y="3973940"/>
            <a:ext cx="413400" cy="4134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14"/>
          <p:cNvSpPr/>
          <p:nvPr/>
        </p:nvSpPr>
        <p:spPr>
          <a:xfrm>
            <a:off x="8622049" y="3872635"/>
            <a:ext cx="213000" cy="213000"/>
          </a:xfrm>
          <a:prstGeom prst="ellipse">
            <a:avLst/>
          </a:prstGeom>
          <a:solidFill>
            <a:srgbClr val="FF975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7" name="Google Shape;367;p14"/>
          <p:cNvSpPr/>
          <p:nvPr/>
        </p:nvSpPr>
        <p:spPr>
          <a:xfrm>
            <a:off x="7550022" y="4801658"/>
            <a:ext cx="213000" cy="2130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8" name="Google Shape;368;p14"/>
          <p:cNvSpPr/>
          <p:nvPr/>
        </p:nvSpPr>
        <p:spPr>
          <a:xfrm>
            <a:off x="7325661" y="4674667"/>
            <a:ext cx="93900" cy="939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9" name="Google Shape;369;p14"/>
          <p:cNvSpPr/>
          <p:nvPr/>
        </p:nvSpPr>
        <p:spPr>
          <a:xfrm>
            <a:off x="258289" y="1577100"/>
            <a:ext cx="93900" cy="93900"/>
          </a:xfrm>
          <a:prstGeom prst="ellipse">
            <a:avLst/>
          </a:pr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14"/>
          <p:cNvSpPr/>
          <p:nvPr/>
        </p:nvSpPr>
        <p:spPr>
          <a:xfrm>
            <a:off x="8726411" y="3200065"/>
            <a:ext cx="336767" cy="336767"/>
          </a:xfrm>
          <a:custGeom>
            <a:avLst/>
            <a:gdLst/>
            <a:ahLst/>
            <a:cxnLst/>
            <a:rect l="l" t="t" r="r" b="b"/>
            <a:pathLst>
              <a:path w="16027" h="16027" fill="none" extrusionOk="0">
                <a:moveTo>
                  <a:pt x="14029" y="4019"/>
                </a:moveTo>
                <a:lnTo>
                  <a:pt x="14029" y="4019"/>
                </a:lnTo>
                <a:lnTo>
                  <a:pt x="14200" y="3849"/>
                </a:lnTo>
                <a:lnTo>
                  <a:pt x="14395" y="3752"/>
                </a:lnTo>
                <a:lnTo>
                  <a:pt x="14614" y="3678"/>
                </a:lnTo>
                <a:lnTo>
                  <a:pt x="14809" y="3630"/>
                </a:lnTo>
                <a:lnTo>
                  <a:pt x="15028" y="3581"/>
                </a:lnTo>
                <a:lnTo>
                  <a:pt x="15247" y="3484"/>
                </a:lnTo>
                <a:lnTo>
                  <a:pt x="15442" y="3362"/>
                </a:lnTo>
                <a:lnTo>
                  <a:pt x="15661" y="3191"/>
                </a:lnTo>
                <a:lnTo>
                  <a:pt x="15661" y="3191"/>
                </a:lnTo>
                <a:lnTo>
                  <a:pt x="15832" y="2997"/>
                </a:lnTo>
                <a:lnTo>
                  <a:pt x="15929" y="2777"/>
                </a:lnTo>
                <a:lnTo>
                  <a:pt x="16002" y="2534"/>
                </a:lnTo>
                <a:lnTo>
                  <a:pt x="16026" y="2266"/>
                </a:lnTo>
                <a:lnTo>
                  <a:pt x="16026" y="2266"/>
                </a:lnTo>
                <a:lnTo>
                  <a:pt x="16002" y="2047"/>
                </a:lnTo>
                <a:lnTo>
                  <a:pt x="15978" y="1827"/>
                </a:lnTo>
                <a:lnTo>
                  <a:pt x="15905" y="1633"/>
                </a:lnTo>
                <a:lnTo>
                  <a:pt x="15807" y="1413"/>
                </a:lnTo>
                <a:lnTo>
                  <a:pt x="15710" y="1243"/>
                </a:lnTo>
                <a:lnTo>
                  <a:pt x="15588" y="1048"/>
                </a:lnTo>
                <a:lnTo>
                  <a:pt x="15466" y="878"/>
                </a:lnTo>
                <a:lnTo>
                  <a:pt x="15320" y="707"/>
                </a:lnTo>
                <a:lnTo>
                  <a:pt x="15320" y="707"/>
                </a:lnTo>
                <a:lnTo>
                  <a:pt x="15150" y="561"/>
                </a:lnTo>
                <a:lnTo>
                  <a:pt x="14979" y="439"/>
                </a:lnTo>
                <a:lnTo>
                  <a:pt x="14784" y="317"/>
                </a:lnTo>
                <a:lnTo>
                  <a:pt x="14590" y="196"/>
                </a:lnTo>
                <a:lnTo>
                  <a:pt x="14395" y="123"/>
                </a:lnTo>
                <a:lnTo>
                  <a:pt x="14175" y="50"/>
                </a:lnTo>
                <a:lnTo>
                  <a:pt x="13981" y="25"/>
                </a:lnTo>
                <a:lnTo>
                  <a:pt x="13761" y="1"/>
                </a:lnTo>
                <a:lnTo>
                  <a:pt x="13761" y="1"/>
                </a:lnTo>
                <a:lnTo>
                  <a:pt x="13494" y="25"/>
                </a:lnTo>
                <a:lnTo>
                  <a:pt x="13250" y="98"/>
                </a:lnTo>
                <a:lnTo>
                  <a:pt x="13031" y="196"/>
                </a:lnTo>
                <a:lnTo>
                  <a:pt x="12836" y="366"/>
                </a:lnTo>
                <a:lnTo>
                  <a:pt x="12836" y="366"/>
                </a:lnTo>
                <a:lnTo>
                  <a:pt x="12665" y="561"/>
                </a:lnTo>
                <a:lnTo>
                  <a:pt x="12544" y="780"/>
                </a:lnTo>
                <a:lnTo>
                  <a:pt x="12471" y="975"/>
                </a:lnTo>
                <a:lnTo>
                  <a:pt x="12422" y="1194"/>
                </a:lnTo>
                <a:lnTo>
                  <a:pt x="12349" y="1413"/>
                </a:lnTo>
                <a:lnTo>
                  <a:pt x="12276" y="1608"/>
                </a:lnTo>
                <a:lnTo>
                  <a:pt x="12178" y="1827"/>
                </a:lnTo>
                <a:lnTo>
                  <a:pt x="12008" y="1998"/>
                </a:lnTo>
                <a:lnTo>
                  <a:pt x="12008" y="1998"/>
                </a:lnTo>
                <a:lnTo>
                  <a:pt x="11740" y="2266"/>
                </a:lnTo>
                <a:lnTo>
                  <a:pt x="11496" y="2436"/>
                </a:lnTo>
                <a:lnTo>
                  <a:pt x="11277" y="2534"/>
                </a:lnTo>
                <a:lnTo>
                  <a:pt x="11082" y="2582"/>
                </a:lnTo>
                <a:lnTo>
                  <a:pt x="10888" y="2582"/>
                </a:lnTo>
                <a:lnTo>
                  <a:pt x="10717" y="2534"/>
                </a:lnTo>
                <a:lnTo>
                  <a:pt x="10547" y="2412"/>
                </a:lnTo>
                <a:lnTo>
                  <a:pt x="10376" y="2290"/>
                </a:lnTo>
                <a:lnTo>
                  <a:pt x="10206" y="2095"/>
                </a:lnTo>
                <a:lnTo>
                  <a:pt x="10035" y="1901"/>
                </a:lnTo>
                <a:lnTo>
                  <a:pt x="9670" y="1413"/>
                </a:lnTo>
                <a:lnTo>
                  <a:pt x="9231" y="878"/>
                </a:lnTo>
                <a:lnTo>
                  <a:pt x="8988" y="585"/>
                </a:lnTo>
                <a:lnTo>
                  <a:pt x="8720" y="293"/>
                </a:lnTo>
                <a:lnTo>
                  <a:pt x="8720" y="293"/>
                </a:lnTo>
                <a:lnTo>
                  <a:pt x="8574" y="171"/>
                </a:lnTo>
                <a:lnTo>
                  <a:pt x="8379" y="74"/>
                </a:lnTo>
                <a:lnTo>
                  <a:pt x="8209" y="25"/>
                </a:lnTo>
                <a:lnTo>
                  <a:pt x="8014" y="1"/>
                </a:lnTo>
                <a:lnTo>
                  <a:pt x="8014" y="1"/>
                </a:lnTo>
                <a:lnTo>
                  <a:pt x="7916" y="25"/>
                </a:lnTo>
                <a:lnTo>
                  <a:pt x="7770" y="98"/>
                </a:lnTo>
                <a:lnTo>
                  <a:pt x="7307" y="366"/>
                </a:lnTo>
                <a:lnTo>
                  <a:pt x="7039" y="537"/>
                </a:lnTo>
                <a:lnTo>
                  <a:pt x="6747" y="756"/>
                </a:lnTo>
                <a:lnTo>
                  <a:pt x="6431" y="975"/>
                </a:lnTo>
                <a:lnTo>
                  <a:pt x="6138" y="1243"/>
                </a:lnTo>
                <a:lnTo>
                  <a:pt x="5870" y="1511"/>
                </a:lnTo>
                <a:lnTo>
                  <a:pt x="5627" y="1803"/>
                </a:lnTo>
                <a:lnTo>
                  <a:pt x="5432" y="2095"/>
                </a:lnTo>
                <a:lnTo>
                  <a:pt x="5359" y="2242"/>
                </a:lnTo>
                <a:lnTo>
                  <a:pt x="5310" y="2412"/>
                </a:lnTo>
                <a:lnTo>
                  <a:pt x="5262" y="2558"/>
                </a:lnTo>
                <a:lnTo>
                  <a:pt x="5237" y="2704"/>
                </a:lnTo>
                <a:lnTo>
                  <a:pt x="5237" y="2850"/>
                </a:lnTo>
                <a:lnTo>
                  <a:pt x="5262" y="3021"/>
                </a:lnTo>
                <a:lnTo>
                  <a:pt x="5310" y="3167"/>
                </a:lnTo>
                <a:lnTo>
                  <a:pt x="5383" y="3313"/>
                </a:lnTo>
                <a:lnTo>
                  <a:pt x="5481" y="3459"/>
                </a:lnTo>
                <a:lnTo>
                  <a:pt x="5603" y="3605"/>
                </a:lnTo>
                <a:lnTo>
                  <a:pt x="5603" y="3605"/>
                </a:lnTo>
                <a:lnTo>
                  <a:pt x="5797" y="3752"/>
                </a:lnTo>
                <a:lnTo>
                  <a:pt x="5992" y="3849"/>
                </a:lnTo>
                <a:lnTo>
                  <a:pt x="6187" y="3946"/>
                </a:lnTo>
                <a:lnTo>
                  <a:pt x="6406" y="3995"/>
                </a:lnTo>
                <a:lnTo>
                  <a:pt x="6625" y="4044"/>
                </a:lnTo>
                <a:lnTo>
                  <a:pt x="6845" y="4141"/>
                </a:lnTo>
                <a:lnTo>
                  <a:pt x="7039" y="4239"/>
                </a:lnTo>
                <a:lnTo>
                  <a:pt x="7234" y="4409"/>
                </a:lnTo>
                <a:lnTo>
                  <a:pt x="7234" y="4409"/>
                </a:lnTo>
                <a:lnTo>
                  <a:pt x="7405" y="4604"/>
                </a:lnTo>
                <a:lnTo>
                  <a:pt x="7502" y="4823"/>
                </a:lnTo>
                <a:lnTo>
                  <a:pt x="7575" y="5067"/>
                </a:lnTo>
                <a:lnTo>
                  <a:pt x="7600" y="5359"/>
                </a:lnTo>
                <a:lnTo>
                  <a:pt x="7600" y="5359"/>
                </a:lnTo>
                <a:lnTo>
                  <a:pt x="7575" y="5554"/>
                </a:lnTo>
                <a:lnTo>
                  <a:pt x="7551" y="5773"/>
                </a:lnTo>
                <a:lnTo>
                  <a:pt x="7478" y="5968"/>
                </a:lnTo>
                <a:lnTo>
                  <a:pt x="7405" y="6163"/>
                </a:lnTo>
                <a:lnTo>
                  <a:pt x="7307" y="6357"/>
                </a:lnTo>
                <a:lnTo>
                  <a:pt x="7186" y="6552"/>
                </a:lnTo>
                <a:lnTo>
                  <a:pt x="7039" y="6723"/>
                </a:lnTo>
                <a:lnTo>
                  <a:pt x="6893" y="6893"/>
                </a:lnTo>
                <a:lnTo>
                  <a:pt x="6893" y="6893"/>
                </a:lnTo>
                <a:lnTo>
                  <a:pt x="6723" y="7039"/>
                </a:lnTo>
                <a:lnTo>
                  <a:pt x="6552" y="7186"/>
                </a:lnTo>
                <a:lnTo>
                  <a:pt x="6382" y="7283"/>
                </a:lnTo>
                <a:lnTo>
                  <a:pt x="6187" y="7405"/>
                </a:lnTo>
                <a:lnTo>
                  <a:pt x="5992" y="7478"/>
                </a:lnTo>
                <a:lnTo>
                  <a:pt x="5773" y="7551"/>
                </a:lnTo>
                <a:lnTo>
                  <a:pt x="5554" y="7575"/>
                </a:lnTo>
                <a:lnTo>
                  <a:pt x="5359" y="7600"/>
                </a:lnTo>
                <a:lnTo>
                  <a:pt x="5359" y="7600"/>
                </a:lnTo>
                <a:lnTo>
                  <a:pt x="5091" y="7575"/>
                </a:lnTo>
                <a:lnTo>
                  <a:pt x="4848" y="7502"/>
                </a:lnTo>
                <a:lnTo>
                  <a:pt x="4604" y="7405"/>
                </a:lnTo>
                <a:lnTo>
                  <a:pt x="4409" y="7234"/>
                </a:lnTo>
                <a:lnTo>
                  <a:pt x="4409" y="7234"/>
                </a:lnTo>
                <a:lnTo>
                  <a:pt x="4239" y="7039"/>
                </a:lnTo>
                <a:lnTo>
                  <a:pt x="4117" y="6820"/>
                </a:lnTo>
                <a:lnTo>
                  <a:pt x="4044" y="6601"/>
                </a:lnTo>
                <a:lnTo>
                  <a:pt x="3971" y="6382"/>
                </a:lnTo>
                <a:lnTo>
                  <a:pt x="3922" y="6187"/>
                </a:lnTo>
                <a:lnTo>
                  <a:pt x="3849" y="5992"/>
                </a:lnTo>
                <a:lnTo>
                  <a:pt x="3752" y="5797"/>
                </a:lnTo>
                <a:lnTo>
                  <a:pt x="3605" y="5602"/>
                </a:lnTo>
                <a:lnTo>
                  <a:pt x="3605" y="5602"/>
                </a:lnTo>
                <a:lnTo>
                  <a:pt x="3459" y="5481"/>
                </a:lnTo>
                <a:lnTo>
                  <a:pt x="3313" y="5383"/>
                </a:lnTo>
                <a:lnTo>
                  <a:pt x="3167" y="5310"/>
                </a:lnTo>
                <a:lnTo>
                  <a:pt x="3021" y="5262"/>
                </a:lnTo>
                <a:lnTo>
                  <a:pt x="2850" y="5237"/>
                </a:lnTo>
                <a:lnTo>
                  <a:pt x="2704" y="5237"/>
                </a:lnTo>
                <a:lnTo>
                  <a:pt x="2558" y="5262"/>
                </a:lnTo>
                <a:lnTo>
                  <a:pt x="2412" y="5310"/>
                </a:lnTo>
                <a:lnTo>
                  <a:pt x="2242" y="5359"/>
                </a:lnTo>
                <a:lnTo>
                  <a:pt x="2095" y="5432"/>
                </a:lnTo>
                <a:lnTo>
                  <a:pt x="1803" y="5627"/>
                </a:lnTo>
                <a:lnTo>
                  <a:pt x="1511" y="5870"/>
                </a:lnTo>
                <a:lnTo>
                  <a:pt x="1243" y="6138"/>
                </a:lnTo>
                <a:lnTo>
                  <a:pt x="975" y="6431"/>
                </a:lnTo>
                <a:lnTo>
                  <a:pt x="756" y="6747"/>
                </a:lnTo>
                <a:lnTo>
                  <a:pt x="537" y="7039"/>
                </a:lnTo>
                <a:lnTo>
                  <a:pt x="366" y="7307"/>
                </a:lnTo>
                <a:lnTo>
                  <a:pt x="98" y="7770"/>
                </a:lnTo>
                <a:lnTo>
                  <a:pt x="25" y="7916"/>
                </a:lnTo>
                <a:lnTo>
                  <a:pt x="1" y="8014"/>
                </a:lnTo>
                <a:lnTo>
                  <a:pt x="1" y="8014"/>
                </a:lnTo>
                <a:lnTo>
                  <a:pt x="25" y="8208"/>
                </a:lnTo>
                <a:lnTo>
                  <a:pt x="74" y="8379"/>
                </a:lnTo>
                <a:lnTo>
                  <a:pt x="171" y="8574"/>
                </a:lnTo>
                <a:lnTo>
                  <a:pt x="293" y="8720"/>
                </a:lnTo>
                <a:lnTo>
                  <a:pt x="293" y="8720"/>
                </a:lnTo>
                <a:lnTo>
                  <a:pt x="585" y="8988"/>
                </a:lnTo>
                <a:lnTo>
                  <a:pt x="878" y="9231"/>
                </a:lnTo>
                <a:lnTo>
                  <a:pt x="1413" y="9670"/>
                </a:lnTo>
                <a:lnTo>
                  <a:pt x="1901" y="10035"/>
                </a:lnTo>
                <a:lnTo>
                  <a:pt x="2095" y="10206"/>
                </a:lnTo>
                <a:lnTo>
                  <a:pt x="2290" y="10376"/>
                </a:lnTo>
                <a:lnTo>
                  <a:pt x="2412" y="10547"/>
                </a:lnTo>
                <a:lnTo>
                  <a:pt x="2534" y="10717"/>
                </a:lnTo>
                <a:lnTo>
                  <a:pt x="2583" y="10888"/>
                </a:lnTo>
                <a:lnTo>
                  <a:pt x="2583" y="11082"/>
                </a:lnTo>
                <a:lnTo>
                  <a:pt x="2534" y="11277"/>
                </a:lnTo>
                <a:lnTo>
                  <a:pt x="2436" y="11496"/>
                </a:lnTo>
                <a:lnTo>
                  <a:pt x="2266" y="11740"/>
                </a:lnTo>
                <a:lnTo>
                  <a:pt x="1998" y="12008"/>
                </a:lnTo>
                <a:lnTo>
                  <a:pt x="1998" y="12008"/>
                </a:lnTo>
                <a:lnTo>
                  <a:pt x="1828" y="12178"/>
                </a:lnTo>
                <a:lnTo>
                  <a:pt x="1633" y="12276"/>
                </a:lnTo>
                <a:lnTo>
                  <a:pt x="1413" y="12349"/>
                </a:lnTo>
                <a:lnTo>
                  <a:pt x="1219" y="12398"/>
                </a:lnTo>
                <a:lnTo>
                  <a:pt x="999" y="12446"/>
                </a:lnTo>
                <a:lnTo>
                  <a:pt x="780" y="12544"/>
                </a:lnTo>
                <a:lnTo>
                  <a:pt x="585" y="12665"/>
                </a:lnTo>
                <a:lnTo>
                  <a:pt x="366" y="12836"/>
                </a:lnTo>
                <a:lnTo>
                  <a:pt x="366" y="12836"/>
                </a:lnTo>
                <a:lnTo>
                  <a:pt x="196" y="13031"/>
                </a:lnTo>
                <a:lnTo>
                  <a:pt x="98" y="13250"/>
                </a:lnTo>
                <a:lnTo>
                  <a:pt x="25" y="13493"/>
                </a:lnTo>
                <a:lnTo>
                  <a:pt x="1" y="13761"/>
                </a:lnTo>
                <a:lnTo>
                  <a:pt x="1" y="13761"/>
                </a:lnTo>
                <a:lnTo>
                  <a:pt x="25" y="13981"/>
                </a:lnTo>
                <a:lnTo>
                  <a:pt x="50" y="14200"/>
                </a:lnTo>
                <a:lnTo>
                  <a:pt x="123" y="14395"/>
                </a:lnTo>
                <a:lnTo>
                  <a:pt x="220" y="14614"/>
                </a:lnTo>
                <a:lnTo>
                  <a:pt x="318" y="14784"/>
                </a:lnTo>
                <a:lnTo>
                  <a:pt x="439" y="14979"/>
                </a:lnTo>
                <a:lnTo>
                  <a:pt x="561" y="15150"/>
                </a:lnTo>
                <a:lnTo>
                  <a:pt x="707" y="15320"/>
                </a:lnTo>
                <a:lnTo>
                  <a:pt x="707" y="15320"/>
                </a:lnTo>
                <a:lnTo>
                  <a:pt x="878" y="15466"/>
                </a:lnTo>
                <a:lnTo>
                  <a:pt x="1048" y="15588"/>
                </a:lnTo>
                <a:lnTo>
                  <a:pt x="1243" y="15710"/>
                </a:lnTo>
                <a:lnTo>
                  <a:pt x="1438" y="15832"/>
                </a:lnTo>
                <a:lnTo>
                  <a:pt x="1633" y="15905"/>
                </a:lnTo>
                <a:lnTo>
                  <a:pt x="1852" y="15978"/>
                </a:lnTo>
                <a:lnTo>
                  <a:pt x="2047" y="16002"/>
                </a:lnTo>
                <a:lnTo>
                  <a:pt x="2266" y="16026"/>
                </a:lnTo>
                <a:lnTo>
                  <a:pt x="2266" y="16026"/>
                </a:lnTo>
                <a:lnTo>
                  <a:pt x="2534" y="16002"/>
                </a:lnTo>
                <a:lnTo>
                  <a:pt x="2777" y="15929"/>
                </a:lnTo>
                <a:lnTo>
                  <a:pt x="2997" y="15832"/>
                </a:lnTo>
                <a:lnTo>
                  <a:pt x="3191" y="15661"/>
                </a:lnTo>
                <a:lnTo>
                  <a:pt x="3191" y="15661"/>
                </a:lnTo>
                <a:lnTo>
                  <a:pt x="3362" y="15466"/>
                </a:lnTo>
                <a:lnTo>
                  <a:pt x="3484" y="15247"/>
                </a:lnTo>
                <a:lnTo>
                  <a:pt x="3557" y="15052"/>
                </a:lnTo>
                <a:lnTo>
                  <a:pt x="3605" y="14833"/>
                </a:lnTo>
                <a:lnTo>
                  <a:pt x="3679" y="14614"/>
                </a:lnTo>
                <a:lnTo>
                  <a:pt x="3752" y="14419"/>
                </a:lnTo>
                <a:lnTo>
                  <a:pt x="3849" y="14200"/>
                </a:lnTo>
                <a:lnTo>
                  <a:pt x="4019" y="14029"/>
                </a:lnTo>
                <a:lnTo>
                  <a:pt x="4019" y="14029"/>
                </a:lnTo>
                <a:lnTo>
                  <a:pt x="4287" y="13786"/>
                </a:lnTo>
                <a:lnTo>
                  <a:pt x="4531" y="13591"/>
                </a:lnTo>
                <a:lnTo>
                  <a:pt x="4750" y="13493"/>
                </a:lnTo>
                <a:lnTo>
                  <a:pt x="4945" y="13445"/>
                </a:lnTo>
                <a:lnTo>
                  <a:pt x="5140" y="13445"/>
                </a:lnTo>
                <a:lnTo>
                  <a:pt x="5310" y="13493"/>
                </a:lnTo>
                <a:lnTo>
                  <a:pt x="5481" y="13615"/>
                </a:lnTo>
                <a:lnTo>
                  <a:pt x="5651" y="13737"/>
                </a:lnTo>
                <a:lnTo>
                  <a:pt x="5822" y="13932"/>
                </a:lnTo>
                <a:lnTo>
                  <a:pt x="5992" y="14127"/>
                </a:lnTo>
                <a:lnTo>
                  <a:pt x="6358" y="14614"/>
                </a:lnTo>
                <a:lnTo>
                  <a:pt x="6796" y="15150"/>
                </a:lnTo>
                <a:lnTo>
                  <a:pt x="7039" y="15442"/>
                </a:lnTo>
                <a:lnTo>
                  <a:pt x="7307" y="15734"/>
                </a:lnTo>
                <a:lnTo>
                  <a:pt x="7307" y="15734"/>
                </a:lnTo>
                <a:lnTo>
                  <a:pt x="7454" y="15856"/>
                </a:lnTo>
                <a:lnTo>
                  <a:pt x="7648" y="15953"/>
                </a:lnTo>
                <a:lnTo>
                  <a:pt x="7819" y="16002"/>
                </a:lnTo>
                <a:lnTo>
                  <a:pt x="8014" y="16026"/>
                </a:lnTo>
                <a:lnTo>
                  <a:pt x="8014" y="16026"/>
                </a:lnTo>
                <a:lnTo>
                  <a:pt x="8111" y="16002"/>
                </a:lnTo>
                <a:lnTo>
                  <a:pt x="8257" y="15929"/>
                </a:lnTo>
                <a:lnTo>
                  <a:pt x="8720" y="15661"/>
                </a:lnTo>
                <a:lnTo>
                  <a:pt x="8988" y="15491"/>
                </a:lnTo>
                <a:lnTo>
                  <a:pt x="9280" y="15271"/>
                </a:lnTo>
                <a:lnTo>
                  <a:pt x="9597" y="15052"/>
                </a:lnTo>
                <a:lnTo>
                  <a:pt x="9889" y="14784"/>
                </a:lnTo>
                <a:lnTo>
                  <a:pt x="10157" y="14516"/>
                </a:lnTo>
                <a:lnTo>
                  <a:pt x="10400" y="14224"/>
                </a:lnTo>
                <a:lnTo>
                  <a:pt x="10595" y="13932"/>
                </a:lnTo>
                <a:lnTo>
                  <a:pt x="10668" y="13786"/>
                </a:lnTo>
                <a:lnTo>
                  <a:pt x="10717" y="13615"/>
                </a:lnTo>
                <a:lnTo>
                  <a:pt x="10766" y="13469"/>
                </a:lnTo>
                <a:lnTo>
                  <a:pt x="10790" y="13323"/>
                </a:lnTo>
                <a:lnTo>
                  <a:pt x="10790" y="13177"/>
                </a:lnTo>
                <a:lnTo>
                  <a:pt x="10766" y="13006"/>
                </a:lnTo>
                <a:lnTo>
                  <a:pt x="10717" y="12860"/>
                </a:lnTo>
                <a:lnTo>
                  <a:pt x="10644" y="12714"/>
                </a:lnTo>
                <a:lnTo>
                  <a:pt x="10547" y="12568"/>
                </a:lnTo>
                <a:lnTo>
                  <a:pt x="10425" y="12422"/>
                </a:lnTo>
                <a:lnTo>
                  <a:pt x="10425" y="12422"/>
                </a:lnTo>
                <a:lnTo>
                  <a:pt x="10230" y="12276"/>
                </a:lnTo>
                <a:lnTo>
                  <a:pt x="10035" y="12178"/>
                </a:lnTo>
                <a:lnTo>
                  <a:pt x="9840" y="12105"/>
                </a:lnTo>
                <a:lnTo>
                  <a:pt x="9621" y="12032"/>
                </a:lnTo>
                <a:lnTo>
                  <a:pt x="9402" y="11983"/>
                </a:lnTo>
                <a:lnTo>
                  <a:pt x="9183" y="11886"/>
                </a:lnTo>
                <a:lnTo>
                  <a:pt x="8988" y="11789"/>
                </a:lnTo>
                <a:lnTo>
                  <a:pt x="8793" y="11618"/>
                </a:lnTo>
                <a:lnTo>
                  <a:pt x="8793" y="11618"/>
                </a:lnTo>
                <a:lnTo>
                  <a:pt x="8623" y="11423"/>
                </a:lnTo>
                <a:lnTo>
                  <a:pt x="8525" y="11204"/>
                </a:lnTo>
                <a:lnTo>
                  <a:pt x="8452" y="10961"/>
                </a:lnTo>
                <a:lnTo>
                  <a:pt x="8428" y="10668"/>
                </a:lnTo>
                <a:lnTo>
                  <a:pt x="8428" y="10668"/>
                </a:lnTo>
                <a:lnTo>
                  <a:pt x="8452" y="10473"/>
                </a:lnTo>
                <a:lnTo>
                  <a:pt x="8476" y="10254"/>
                </a:lnTo>
                <a:lnTo>
                  <a:pt x="8549" y="10059"/>
                </a:lnTo>
                <a:lnTo>
                  <a:pt x="8623" y="9865"/>
                </a:lnTo>
                <a:lnTo>
                  <a:pt x="8720" y="9670"/>
                </a:lnTo>
                <a:lnTo>
                  <a:pt x="8842" y="9475"/>
                </a:lnTo>
                <a:lnTo>
                  <a:pt x="8988" y="9304"/>
                </a:lnTo>
                <a:lnTo>
                  <a:pt x="9134" y="9134"/>
                </a:lnTo>
                <a:lnTo>
                  <a:pt x="9134" y="9134"/>
                </a:lnTo>
                <a:lnTo>
                  <a:pt x="9304" y="8988"/>
                </a:lnTo>
                <a:lnTo>
                  <a:pt x="9475" y="8866"/>
                </a:lnTo>
                <a:lnTo>
                  <a:pt x="9645" y="8744"/>
                </a:lnTo>
                <a:lnTo>
                  <a:pt x="9840" y="8622"/>
                </a:lnTo>
                <a:lnTo>
                  <a:pt x="10035" y="8549"/>
                </a:lnTo>
                <a:lnTo>
                  <a:pt x="10254" y="8476"/>
                </a:lnTo>
                <a:lnTo>
                  <a:pt x="10474" y="8452"/>
                </a:lnTo>
                <a:lnTo>
                  <a:pt x="10668" y="8428"/>
                </a:lnTo>
                <a:lnTo>
                  <a:pt x="10668" y="8428"/>
                </a:lnTo>
                <a:lnTo>
                  <a:pt x="10936" y="8452"/>
                </a:lnTo>
                <a:lnTo>
                  <a:pt x="11180" y="8525"/>
                </a:lnTo>
                <a:lnTo>
                  <a:pt x="11423" y="8622"/>
                </a:lnTo>
                <a:lnTo>
                  <a:pt x="11618" y="8793"/>
                </a:lnTo>
                <a:lnTo>
                  <a:pt x="11618" y="8793"/>
                </a:lnTo>
                <a:lnTo>
                  <a:pt x="11789" y="8988"/>
                </a:lnTo>
                <a:lnTo>
                  <a:pt x="11910" y="9207"/>
                </a:lnTo>
                <a:lnTo>
                  <a:pt x="11984" y="9426"/>
                </a:lnTo>
                <a:lnTo>
                  <a:pt x="12057" y="9645"/>
                </a:lnTo>
                <a:lnTo>
                  <a:pt x="12105" y="9840"/>
                </a:lnTo>
                <a:lnTo>
                  <a:pt x="12178" y="10035"/>
                </a:lnTo>
                <a:lnTo>
                  <a:pt x="12276" y="10230"/>
                </a:lnTo>
                <a:lnTo>
                  <a:pt x="12422" y="10425"/>
                </a:lnTo>
                <a:lnTo>
                  <a:pt x="12422" y="10425"/>
                </a:lnTo>
                <a:lnTo>
                  <a:pt x="12568" y="10547"/>
                </a:lnTo>
                <a:lnTo>
                  <a:pt x="12714" y="10644"/>
                </a:lnTo>
                <a:lnTo>
                  <a:pt x="12860" y="10717"/>
                </a:lnTo>
                <a:lnTo>
                  <a:pt x="13006" y="10766"/>
                </a:lnTo>
                <a:lnTo>
                  <a:pt x="13177" y="10790"/>
                </a:lnTo>
                <a:lnTo>
                  <a:pt x="13323" y="10790"/>
                </a:lnTo>
                <a:lnTo>
                  <a:pt x="13469" y="10766"/>
                </a:lnTo>
                <a:lnTo>
                  <a:pt x="13615" y="10717"/>
                </a:lnTo>
                <a:lnTo>
                  <a:pt x="13786" y="10668"/>
                </a:lnTo>
                <a:lnTo>
                  <a:pt x="13932" y="10595"/>
                </a:lnTo>
                <a:lnTo>
                  <a:pt x="14224" y="10400"/>
                </a:lnTo>
                <a:lnTo>
                  <a:pt x="14516" y="10157"/>
                </a:lnTo>
                <a:lnTo>
                  <a:pt x="14784" y="9889"/>
                </a:lnTo>
                <a:lnTo>
                  <a:pt x="15052" y="9597"/>
                </a:lnTo>
                <a:lnTo>
                  <a:pt x="15271" y="9280"/>
                </a:lnTo>
                <a:lnTo>
                  <a:pt x="15491" y="8988"/>
                </a:lnTo>
                <a:lnTo>
                  <a:pt x="15661" y="8720"/>
                </a:lnTo>
                <a:lnTo>
                  <a:pt x="15929" y="8257"/>
                </a:lnTo>
                <a:lnTo>
                  <a:pt x="16002" y="8111"/>
                </a:lnTo>
                <a:lnTo>
                  <a:pt x="16026" y="8014"/>
                </a:lnTo>
                <a:lnTo>
                  <a:pt x="16026" y="8014"/>
                </a:lnTo>
                <a:lnTo>
                  <a:pt x="16002" y="7819"/>
                </a:lnTo>
                <a:lnTo>
                  <a:pt x="15953" y="7648"/>
                </a:lnTo>
                <a:lnTo>
                  <a:pt x="15856" y="7453"/>
                </a:lnTo>
                <a:lnTo>
                  <a:pt x="15734" y="7307"/>
                </a:lnTo>
                <a:lnTo>
                  <a:pt x="15734" y="7307"/>
                </a:lnTo>
                <a:lnTo>
                  <a:pt x="15442" y="7039"/>
                </a:lnTo>
                <a:lnTo>
                  <a:pt x="15150" y="6796"/>
                </a:lnTo>
                <a:lnTo>
                  <a:pt x="14614" y="6357"/>
                </a:lnTo>
                <a:lnTo>
                  <a:pt x="14127" y="5992"/>
                </a:lnTo>
                <a:lnTo>
                  <a:pt x="13932" y="5822"/>
                </a:lnTo>
                <a:lnTo>
                  <a:pt x="13737" y="5651"/>
                </a:lnTo>
                <a:lnTo>
                  <a:pt x="13615" y="5481"/>
                </a:lnTo>
                <a:lnTo>
                  <a:pt x="13494" y="5310"/>
                </a:lnTo>
                <a:lnTo>
                  <a:pt x="13445" y="5140"/>
                </a:lnTo>
                <a:lnTo>
                  <a:pt x="13445" y="4945"/>
                </a:lnTo>
                <a:lnTo>
                  <a:pt x="13494" y="4750"/>
                </a:lnTo>
                <a:lnTo>
                  <a:pt x="13591" y="4531"/>
                </a:lnTo>
                <a:lnTo>
                  <a:pt x="13761" y="4287"/>
                </a:lnTo>
                <a:lnTo>
                  <a:pt x="14029" y="4019"/>
                </a:lnTo>
                <a:lnTo>
                  <a:pt x="14029" y="4019"/>
                </a:lnTo>
                <a:close/>
              </a:path>
            </a:pathLst>
          </a:custGeom>
          <a:noFill/>
          <a:ln w="12175" cap="rnd" cmpd="sng">
            <a:solidFill>
              <a:srgbClr val="FC406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71" name="Google Shape;371;p14"/>
          <p:cNvGrpSpPr/>
          <p:nvPr/>
        </p:nvGrpSpPr>
        <p:grpSpPr>
          <a:xfrm>
            <a:off x="8142375" y="4477573"/>
            <a:ext cx="508851" cy="478711"/>
            <a:chOff x="5972700" y="2330200"/>
            <a:chExt cx="411625" cy="387275"/>
          </a:xfrm>
        </p:grpSpPr>
        <p:sp>
          <p:nvSpPr>
            <p:cNvPr id="372" name="Google Shape;372;p14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12175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74" name="Google Shape;374;p14"/>
          <p:cNvGrpSpPr/>
          <p:nvPr/>
        </p:nvGrpSpPr>
        <p:grpSpPr>
          <a:xfrm>
            <a:off x="545621" y="382390"/>
            <a:ext cx="398658" cy="631920"/>
            <a:chOff x="6718575" y="2318625"/>
            <a:chExt cx="256950" cy="407375"/>
          </a:xfrm>
        </p:grpSpPr>
        <p:sp>
          <p:nvSpPr>
            <p:cNvPr id="375" name="Google Shape;375;p14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14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14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14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14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14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14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14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12175" cap="rnd" cmpd="sng">
              <a:solidFill>
                <a:srgbClr val="02BDC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3" name="Google Shape;383;p14"/>
          <p:cNvSpPr/>
          <p:nvPr/>
        </p:nvSpPr>
        <p:spPr>
          <a:xfrm>
            <a:off x="-117275" y="847257"/>
            <a:ext cx="605400" cy="605400"/>
          </a:xfrm>
          <a:prstGeom prst="ellipse">
            <a:avLst/>
          </a:prstGeom>
          <a:solidFill>
            <a:srgbClr val="02BDC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14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2901875" y="1033400"/>
            <a:ext cx="5292300" cy="326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○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Clr>
                <a:srgbClr val="A6BCC9"/>
              </a:buClr>
              <a:buSzPts val="2000"/>
              <a:buFont typeface="Lato Light"/>
              <a:buChar char="◦"/>
              <a:defRPr sz="2000">
                <a:solidFill>
                  <a:srgbClr val="4A5C65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44075" y="559475"/>
            <a:ext cx="2142000" cy="263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Slab Light"/>
              <a:buNone/>
              <a:defRPr sz="2000">
                <a:solidFill>
                  <a:srgbClr val="FFFFFF"/>
                </a:solidFill>
                <a:latin typeface="Roboto Slab Light"/>
                <a:ea typeface="Roboto Slab Light"/>
                <a:cs typeface="Roboto Slab Light"/>
                <a:sym typeface="Roboto Sla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1pPr>
            <a:lvl2pPr lvl="1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2pPr>
            <a:lvl3pPr lvl="2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3pPr>
            <a:lvl4pPr lvl="3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4pPr>
            <a:lvl5pPr lvl="4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5pPr>
            <a:lvl6pPr lvl="5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6pPr>
            <a:lvl7pPr lvl="6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7pPr>
            <a:lvl8pPr lvl="7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8pPr>
            <a:lvl9pPr lvl="8" algn="r">
              <a:buNone/>
              <a:defRPr sz="1200">
                <a:solidFill>
                  <a:srgbClr val="A6BCC9"/>
                </a:solidFill>
                <a:latin typeface="Lato Light"/>
                <a:ea typeface="Lato Light"/>
                <a:cs typeface="Lato Light"/>
                <a:sym typeface="Lato Ligh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8" r:id="rId4"/>
    <p:sldLayoutId id="2147483660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p15"/>
          <p:cNvSpPr txBox="1">
            <a:spLocks noGrp="1"/>
          </p:cNvSpPr>
          <p:nvPr>
            <p:ph type="ctrTitle"/>
          </p:nvPr>
        </p:nvSpPr>
        <p:spPr>
          <a:xfrm>
            <a:off x="2757250" y="961350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COBERTURA CURRICULAR </a:t>
            </a:r>
            <a:r>
              <a:rPr lang="en" dirty="0" smtClean="0"/>
              <a:t/>
            </a:r>
            <a:br>
              <a:rPr lang="en" dirty="0" smtClean="0"/>
            </a:br>
            <a:r>
              <a:rPr lang="en" dirty="0" smtClean="0"/>
              <a:t>2018</a:t>
            </a:r>
            <a:endParaRPr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3704" y="854387"/>
            <a:ext cx="779510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0" name="Google Shape;600;p39"/>
          <p:cNvSpPr txBox="1">
            <a:spLocks noGrp="1"/>
          </p:cNvSpPr>
          <p:nvPr>
            <p:ph type="title"/>
          </p:nvPr>
        </p:nvSpPr>
        <p:spPr>
          <a:xfrm>
            <a:off x="107504" y="-236562"/>
            <a:ext cx="2142000" cy="263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Nivel Escuela</a:t>
            </a:r>
            <a:endParaRPr dirty="0"/>
          </a:p>
        </p:txBody>
      </p:sp>
      <p:sp>
        <p:nvSpPr>
          <p:cNvPr id="602" name="Google Shape;602;p3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67" y="1275606"/>
            <a:ext cx="1584176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3547912664"/>
              </p:ext>
            </p:extLst>
          </p:nvPr>
        </p:nvGraphicFramePr>
        <p:xfrm>
          <a:off x="1691680" y="339502"/>
          <a:ext cx="72008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>
            <a:spLocks noGrp="1"/>
          </p:cNvSpPr>
          <p:nvPr>
            <p:ph type="ctrTitle"/>
          </p:nvPr>
        </p:nvSpPr>
        <p:spPr>
          <a:xfrm>
            <a:off x="2699792" y="1059582"/>
            <a:ext cx="3629400" cy="32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b="1" dirty="0" smtClean="0">
                <a:solidFill>
                  <a:srgbClr val="C00000"/>
                </a:solidFill>
              </a:rPr>
              <a:t>Cobertura Curricular a Nivel de Escuela:</a:t>
            </a:r>
            <a:br>
              <a:rPr lang="es-CL" b="1" dirty="0" smtClean="0">
                <a:solidFill>
                  <a:srgbClr val="C00000"/>
                </a:solidFill>
              </a:rPr>
            </a:br>
            <a:r>
              <a:rPr lang="es-CL" sz="6000" b="1" dirty="0" smtClean="0">
                <a:solidFill>
                  <a:srgbClr val="FFFF00"/>
                </a:solidFill>
              </a:rPr>
              <a:t>97</a:t>
            </a:r>
            <a:r>
              <a:rPr lang="es-CL" sz="6000" b="1" dirty="0" smtClean="0">
                <a:solidFill>
                  <a:srgbClr val="FFFF00"/>
                </a:solidFill>
              </a:rPr>
              <a:t>%</a:t>
            </a:r>
            <a:endParaRPr sz="6000" b="1" dirty="0">
              <a:solidFill>
                <a:srgbClr val="FFFF00"/>
              </a:solidFill>
            </a:endParaRPr>
          </a:p>
        </p:txBody>
      </p:sp>
      <p:sp>
        <p:nvSpPr>
          <p:cNvPr id="425" name="Google Shape;425;p20"/>
          <p:cNvSpPr txBox="1">
            <a:spLocks noGrp="1"/>
          </p:cNvSpPr>
          <p:nvPr>
            <p:ph type="sldNum" idx="4294967295"/>
          </p:nvPr>
        </p:nvSpPr>
        <p:spPr>
          <a:xfrm>
            <a:off x="8596313" y="417513"/>
            <a:ext cx="547687" cy="39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23478"/>
            <a:ext cx="1080120" cy="11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8100" indent="0">
              <a:buNone/>
            </a:pPr>
            <a:r>
              <a:rPr lang="es-CL" smtClean="0"/>
              <a:t>Titulo XD</a:t>
            </a:r>
            <a:endParaRPr lang="es-CL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40259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250906865"/>
              </p:ext>
            </p:extLst>
          </p:nvPr>
        </p:nvGraphicFramePr>
        <p:xfrm>
          <a:off x="755576" y="782004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Rectángulo"/>
          <p:cNvSpPr/>
          <p:nvPr/>
        </p:nvSpPr>
        <p:spPr>
          <a:xfrm>
            <a:off x="649725" y="627534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Primeros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1475" y="123478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887562934"/>
              </p:ext>
            </p:extLst>
          </p:nvPr>
        </p:nvGraphicFramePr>
        <p:xfrm>
          <a:off x="1475656" y="699542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695658" y="1203598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Segundos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33" y="267494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3471420581"/>
              </p:ext>
            </p:extLst>
          </p:nvPr>
        </p:nvGraphicFramePr>
        <p:xfrm>
          <a:off x="1475656" y="699542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95658" y="1203598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Terceros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4371404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9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3797777335"/>
              </p:ext>
            </p:extLst>
          </p:nvPr>
        </p:nvGraphicFramePr>
        <p:xfrm>
          <a:off x="1475656" y="609609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Rectángulo"/>
          <p:cNvSpPr/>
          <p:nvPr/>
        </p:nvSpPr>
        <p:spPr>
          <a:xfrm>
            <a:off x="649725" y="627534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Cuartos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39902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07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3919975483"/>
              </p:ext>
            </p:extLst>
          </p:nvPr>
        </p:nvGraphicFramePr>
        <p:xfrm>
          <a:off x="1475656" y="699542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695658" y="1203598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Quintos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66" y="281418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117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" name="Google Shape;524;p30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graphicFrame>
        <p:nvGraphicFramePr>
          <p:cNvPr id="9" name="8 Gráfico"/>
          <p:cNvGraphicFramePr/>
          <p:nvPr>
            <p:extLst>
              <p:ext uri="{D42A27DB-BD31-4B8C-83A1-F6EECF244321}">
                <p14:modId xmlns:p14="http://schemas.microsoft.com/office/powerpoint/2010/main" val="3273874237"/>
              </p:ext>
            </p:extLst>
          </p:nvPr>
        </p:nvGraphicFramePr>
        <p:xfrm>
          <a:off x="1475656" y="699542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9 Rectángulo"/>
          <p:cNvSpPr/>
          <p:nvPr/>
        </p:nvSpPr>
        <p:spPr>
          <a:xfrm>
            <a:off x="695658" y="1203598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Sextos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4271273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355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" name="Google Shape;418;p19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graphicFrame>
        <p:nvGraphicFramePr>
          <p:cNvPr id="3" name="2 Gráfico"/>
          <p:cNvGraphicFramePr/>
          <p:nvPr>
            <p:extLst>
              <p:ext uri="{D42A27DB-BD31-4B8C-83A1-F6EECF244321}">
                <p14:modId xmlns:p14="http://schemas.microsoft.com/office/powerpoint/2010/main" val="4294872017"/>
              </p:ext>
            </p:extLst>
          </p:nvPr>
        </p:nvGraphicFramePr>
        <p:xfrm>
          <a:off x="1403648" y="781049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3 Rectángulo"/>
          <p:cNvSpPr/>
          <p:nvPr/>
        </p:nvSpPr>
        <p:spPr>
          <a:xfrm>
            <a:off x="649725" y="627534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Séptimos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693" y="123478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7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Google Shape;406;p17"/>
          <p:cNvSpPr txBox="1">
            <a:spLocks noGrp="1"/>
          </p:cNvSpPr>
          <p:nvPr>
            <p:ph type="sldNum" idx="12"/>
          </p:nvPr>
        </p:nvSpPr>
        <p:spPr>
          <a:xfrm>
            <a:off x="8117984" y="41806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779234855"/>
              </p:ext>
            </p:extLst>
          </p:nvPr>
        </p:nvGraphicFramePr>
        <p:xfrm>
          <a:off x="1475656" y="699542"/>
          <a:ext cx="8136904" cy="435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695658" y="1059582"/>
            <a:ext cx="1015663" cy="3600400"/>
          </a:xfrm>
          <a:prstGeom prst="rect">
            <a:avLst/>
          </a:prstGeom>
          <a:noFill/>
        </p:spPr>
        <p:txBody>
          <a:bodyPr vert="vert270" wrap="squar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Octavos</a:t>
            </a:r>
            <a:endParaRPr lang="es-ES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55" y="271573"/>
            <a:ext cx="7810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87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ent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347">
    <a:dk1>
      <a:srgbClr val="000000"/>
    </a:dk1>
    <a:lt1>
      <a:srgbClr val="FFFFFF"/>
    </a:lt1>
    <a:dk2>
      <a:srgbClr val="666666"/>
    </a:dk2>
    <a:lt2>
      <a:srgbClr val="CCCCCC"/>
    </a:lt2>
    <a:accent1>
      <a:srgbClr val="3A81BA"/>
    </a:accent1>
    <a:accent2>
      <a:srgbClr val="D89F39"/>
    </a:accent2>
    <a:accent3>
      <a:srgbClr val="8BAB42"/>
    </a:accent3>
    <a:accent4>
      <a:srgbClr val="57A7B5"/>
    </a:accent4>
    <a:accent5>
      <a:srgbClr val="8B81D2"/>
    </a:accent5>
    <a:accent6>
      <a:srgbClr val="963334"/>
    </a:accent6>
    <a:hlink>
      <a:srgbClr val="1155CC"/>
    </a:hlink>
    <a:folHlink>
      <a:srgbClr val="6611CC"/>
    </a:folHlink>
  </a:clrScheme>
  <a:fontScheme name="Office">
    <a:maj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Arial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32</Words>
  <Application>Microsoft Office PowerPoint</Application>
  <PresentationFormat>Presentación en pantalla (16:9)</PresentationFormat>
  <Paragraphs>23</Paragraphs>
  <Slides>12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Lato Light</vt:lpstr>
      <vt:lpstr>Roboto Slab Light</vt:lpstr>
      <vt:lpstr>Kent template</vt:lpstr>
      <vt:lpstr>COBERTURA CURRICULAR  2018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Nivel Escuela</vt:lpstr>
      <vt:lpstr>Cobertura Curricular a Nivel de Escuela: 97%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Carlos UTP</dc:creator>
  <cp:lastModifiedBy>Gina</cp:lastModifiedBy>
  <cp:revision>19</cp:revision>
  <dcterms:modified xsi:type="dcterms:W3CDTF">2018-12-18T00:42:03Z</dcterms:modified>
</cp:coreProperties>
</file>