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</p:sldMasterIdLst>
  <p:sldIdLst>
    <p:sldId id="256" r:id="rId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ises rojas" initials="mr" lastIdx="1" clrIdx="0">
    <p:extLst>
      <p:ext uri="{19B8F6BF-5375-455C-9EA6-DF929625EA0E}">
        <p15:presenceInfo xmlns:p15="http://schemas.microsoft.com/office/powerpoint/2012/main" userId="3373ba2ffc1a83c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378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90E3E-ED17-40FF-A229-2BF081E4B3E4}" type="datetimeFigureOut">
              <a:rPr lang="es-CL" smtClean="0"/>
              <a:t>30-08-2016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27D8B-4B05-47A5-B0D7-9943525F88D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64765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90E3E-ED17-40FF-A229-2BF081E4B3E4}" type="datetimeFigureOut">
              <a:rPr lang="es-CL" smtClean="0"/>
              <a:t>30-08-2016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27D8B-4B05-47A5-B0D7-9943525F88D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14660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90E3E-ED17-40FF-A229-2BF081E4B3E4}" type="datetimeFigureOut">
              <a:rPr lang="es-CL" smtClean="0"/>
              <a:t>30-08-2016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27D8B-4B05-47A5-B0D7-9943525F88D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61985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90E3E-ED17-40FF-A229-2BF081E4B3E4}" type="datetimeFigureOut">
              <a:rPr lang="es-CL" smtClean="0"/>
              <a:t>30-08-2016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27D8B-4B05-47A5-B0D7-9943525F88D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37709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90E3E-ED17-40FF-A229-2BF081E4B3E4}" type="datetimeFigureOut">
              <a:rPr lang="es-CL" smtClean="0"/>
              <a:t>30-08-2016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27D8B-4B05-47A5-B0D7-9943525F88D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7045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90E3E-ED17-40FF-A229-2BF081E4B3E4}" type="datetimeFigureOut">
              <a:rPr lang="es-CL" smtClean="0"/>
              <a:t>30-08-2016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27D8B-4B05-47A5-B0D7-9943525F88D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94775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90E3E-ED17-40FF-A229-2BF081E4B3E4}" type="datetimeFigureOut">
              <a:rPr lang="es-CL" smtClean="0"/>
              <a:t>30-08-2016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27D8B-4B05-47A5-B0D7-9943525F88D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69824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90E3E-ED17-40FF-A229-2BF081E4B3E4}" type="datetimeFigureOut">
              <a:rPr lang="es-CL" smtClean="0"/>
              <a:t>30-08-2016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27D8B-4B05-47A5-B0D7-9943525F88D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2801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90E3E-ED17-40FF-A229-2BF081E4B3E4}" type="datetimeFigureOut">
              <a:rPr lang="es-CL" smtClean="0"/>
              <a:t>30-08-2016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27D8B-4B05-47A5-B0D7-9943525F88D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41889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90E3E-ED17-40FF-A229-2BF081E4B3E4}" type="datetimeFigureOut">
              <a:rPr lang="es-CL" smtClean="0"/>
              <a:t>30-08-2016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27D8B-4B05-47A5-B0D7-9943525F88D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83388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90E3E-ED17-40FF-A229-2BF081E4B3E4}" type="datetimeFigureOut">
              <a:rPr lang="es-CL" smtClean="0"/>
              <a:t>30-08-2016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27D8B-4B05-47A5-B0D7-9943525F88D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4936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90E3E-ED17-40FF-A229-2BF081E4B3E4}" type="datetimeFigureOut">
              <a:rPr lang="es-CL" smtClean="0"/>
              <a:t>30-08-2016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27D8B-4B05-47A5-B0D7-9943525F88D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92723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00005" y="83100"/>
            <a:ext cx="9144000" cy="1129026"/>
          </a:xfrm>
        </p:spPr>
        <p:txBody>
          <a:bodyPr>
            <a:noAutofit/>
          </a:bodyPr>
          <a:lstStyle/>
          <a:p>
            <a:r>
              <a:rPr lang="es-CL" sz="4001" dirty="0">
                <a:latin typeface="Lucida Calligraphy" panose="03010101010101010101" pitchFamily="66" charset="0"/>
              </a:rPr>
              <a:t>Modificación a la ley 19300 creación (COCIMA)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556" y="869331"/>
            <a:ext cx="2206779" cy="1652954"/>
          </a:xfrm>
          <a:prstGeom prst="rect">
            <a:avLst/>
          </a:prstGeom>
        </p:spPr>
      </p:pic>
      <p:cxnSp>
        <p:nvCxnSpPr>
          <p:cNvPr id="7" name="Conector recto de flecha 6"/>
          <p:cNvCxnSpPr/>
          <p:nvPr/>
        </p:nvCxnSpPr>
        <p:spPr>
          <a:xfrm>
            <a:off x="1251044" y="2042076"/>
            <a:ext cx="0" cy="7779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014" y="992389"/>
            <a:ext cx="1287363" cy="963801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-54929" y="2819998"/>
            <a:ext cx="2280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400" dirty="0">
                <a:latin typeface="Lucida Calligraphy" panose="03010101010101010101" pitchFamily="66" charset="0"/>
              </a:rPr>
              <a:t>Consejo ciudadano del medio ambiente 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3181729" y="1324373"/>
            <a:ext cx="457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400" dirty="0">
                <a:latin typeface="Lucida Calligraphy" panose="03010101010101010101" pitchFamily="66" charset="0"/>
              </a:rPr>
              <a:t>Representa a ciudadanos en temáticas medio ambientales </a:t>
            </a:r>
          </a:p>
        </p:txBody>
      </p:sp>
      <p:pic>
        <p:nvPicPr>
          <p:cNvPr id="18" name="Imagen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7708" y="1785100"/>
            <a:ext cx="2586401" cy="1820887"/>
          </a:xfrm>
          <a:prstGeom prst="rect">
            <a:avLst/>
          </a:prstGeom>
        </p:spPr>
      </p:pic>
      <p:pic>
        <p:nvPicPr>
          <p:cNvPr id="26" name="Imagen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544" y="3343218"/>
            <a:ext cx="1905000" cy="1905000"/>
          </a:xfrm>
          <a:prstGeom prst="rect">
            <a:avLst/>
          </a:prstGeom>
        </p:spPr>
      </p:pic>
      <p:sp>
        <p:nvSpPr>
          <p:cNvPr id="27" name="CuadroTexto 26"/>
          <p:cNvSpPr txBox="1"/>
          <p:nvPr/>
        </p:nvSpPr>
        <p:spPr>
          <a:xfrm>
            <a:off x="368491" y="5380672"/>
            <a:ext cx="193565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Representantes </a:t>
            </a:r>
          </a:p>
          <a:p>
            <a:r>
              <a:rPr lang="es-CL" dirty="0"/>
              <a:t>Delegados</a:t>
            </a:r>
          </a:p>
          <a:p>
            <a:r>
              <a:rPr lang="es-CL" dirty="0"/>
              <a:t>Abogados </a:t>
            </a:r>
          </a:p>
          <a:p>
            <a:r>
              <a:rPr lang="es-CL" dirty="0"/>
              <a:t>Asesores</a:t>
            </a:r>
          </a:p>
          <a:p>
            <a:r>
              <a:rPr lang="es-CL" dirty="0"/>
              <a:t>Fiscalizadores </a:t>
            </a:r>
          </a:p>
          <a:p>
            <a:endParaRPr lang="es-CL" dirty="0"/>
          </a:p>
        </p:txBody>
      </p:sp>
      <p:pic>
        <p:nvPicPr>
          <p:cNvPr id="28" name="Imagen 2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2517" y="4038534"/>
            <a:ext cx="1586075" cy="1344706"/>
          </a:xfrm>
          <a:prstGeom prst="rect">
            <a:avLst/>
          </a:prstGeom>
        </p:spPr>
      </p:pic>
      <p:sp>
        <p:nvSpPr>
          <p:cNvPr id="29" name="CuadroTexto 28"/>
          <p:cNvSpPr txBox="1"/>
          <p:nvPr/>
        </p:nvSpPr>
        <p:spPr>
          <a:xfrm>
            <a:off x="2974707" y="5251672"/>
            <a:ext cx="22773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/>
              <a:t>Delegados comunales</a:t>
            </a:r>
          </a:p>
          <a:p>
            <a:pPr algn="ctr"/>
            <a:endParaRPr lang="es-CL" dirty="0"/>
          </a:p>
          <a:p>
            <a:pPr algn="ctr"/>
            <a:r>
              <a:rPr lang="es-CL" dirty="0"/>
              <a:t>Analizar situación ambiental de la provincia </a:t>
            </a:r>
          </a:p>
          <a:p>
            <a:pPr algn="ctr"/>
            <a:r>
              <a:rPr lang="es-CL" dirty="0"/>
              <a:t> </a:t>
            </a:r>
          </a:p>
        </p:txBody>
      </p:sp>
      <p:sp>
        <p:nvSpPr>
          <p:cNvPr id="33" name="Flecha: hacia abajo 32"/>
          <p:cNvSpPr/>
          <p:nvPr/>
        </p:nvSpPr>
        <p:spPr>
          <a:xfrm>
            <a:off x="3847214" y="5672052"/>
            <a:ext cx="150125" cy="1910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CL"/>
          </a:p>
        </p:txBody>
      </p:sp>
      <p:pic>
        <p:nvPicPr>
          <p:cNvPr id="34" name="Imagen 3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2221" y="1724212"/>
            <a:ext cx="1380130" cy="1380130"/>
          </a:xfrm>
          <a:prstGeom prst="rect">
            <a:avLst/>
          </a:prstGeom>
        </p:spPr>
      </p:pic>
      <p:sp>
        <p:nvSpPr>
          <p:cNvPr id="35" name="CuadroTexto 34"/>
          <p:cNvSpPr txBox="1"/>
          <p:nvPr/>
        </p:nvSpPr>
        <p:spPr>
          <a:xfrm>
            <a:off x="5679225" y="3104342"/>
            <a:ext cx="2753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/>
              <a:t>Representantes comunales y provinciales  </a:t>
            </a:r>
          </a:p>
        </p:txBody>
      </p:sp>
      <p:sp>
        <p:nvSpPr>
          <p:cNvPr id="45" name="Flecha: hacia abajo 44"/>
          <p:cNvSpPr/>
          <p:nvPr/>
        </p:nvSpPr>
        <p:spPr>
          <a:xfrm>
            <a:off x="6897698" y="3730070"/>
            <a:ext cx="148994" cy="2788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6" name="CuadroTexto 45"/>
          <p:cNvSpPr txBox="1"/>
          <p:nvPr/>
        </p:nvSpPr>
        <p:spPr>
          <a:xfrm>
            <a:off x="5966655" y="4064556"/>
            <a:ext cx="20471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/>
              <a:t>Toma decisiones de mayor envergadura </a:t>
            </a:r>
          </a:p>
        </p:txBody>
      </p:sp>
      <p:pic>
        <p:nvPicPr>
          <p:cNvPr id="47" name="Imagen 4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3810" y="733596"/>
            <a:ext cx="996182" cy="3226313"/>
          </a:xfrm>
          <a:prstGeom prst="rect">
            <a:avLst/>
          </a:prstGeom>
        </p:spPr>
      </p:pic>
      <p:pic>
        <p:nvPicPr>
          <p:cNvPr id="48" name="Imagen 4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52576">
            <a:off x="10072780" y="1519393"/>
            <a:ext cx="619297" cy="1038283"/>
          </a:xfrm>
          <a:prstGeom prst="rect">
            <a:avLst/>
          </a:prstGeom>
        </p:spPr>
      </p:pic>
      <p:sp>
        <p:nvSpPr>
          <p:cNvPr id="49" name="CuadroTexto 48"/>
          <p:cNvSpPr txBox="1"/>
          <p:nvPr/>
        </p:nvSpPr>
        <p:spPr>
          <a:xfrm>
            <a:off x="10928653" y="806229"/>
            <a:ext cx="955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Informa </a:t>
            </a:r>
          </a:p>
        </p:txBody>
      </p:sp>
      <p:sp>
        <p:nvSpPr>
          <p:cNvPr id="50" name="CuadroTexto 49"/>
          <p:cNvSpPr txBox="1"/>
          <p:nvPr/>
        </p:nvSpPr>
        <p:spPr>
          <a:xfrm>
            <a:off x="10858727" y="3043913"/>
            <a:ext cx="1333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dirty="0">
                <a:latin typeface="Lucida Calligraphy" panose="03010101010101010101" pitchFamily="66" charset="0"/>
              </a:rPr>
              <a:t>Fiscaliza</a:t>
            </a:r>
            <a:r>
              <a:rPr lang="es-CL" dirty="0">
                <a:latin typeface="Lucida Calligraphy" panose="03010101010101010101" pitchFamily="66" charset="0"/>
              </a:rPr>
              <a:t> </a:t>
            </a:r>
          </a:p>
        </p:txBody>
      </p:sp>
      <p:sp>
        <p:nvSpPr>
          <p:cNvPr id="51" name="CuadroTexto 50"/>
          <p:cNvSpPr txBox="1"/>
          <p:nvPr/>
        </p:nvSpPr>
        <p:spPr>
          <a:xfrm>
            <a:off x="10997924" y="1209017"/>
            <a:ext cx="949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Decide </a:t>
            </a:r>
          </a:p>
        </p:txBody>
      </p:sp>
      <p:sp>
        <p:nvSpPr>
          <p:cNvPr id="52" name="CuadroTexto 51"/>
          <p:cNvSpPr txBox="1"/>
          <p:nvPr/>
        </p:nvSpPr>
        <p:spPr>
          <a:xfrm>
            <a:off x="10908906" y="2725890"/>
            <a:ext cx="1239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dirty="0">
                <a:latin typeface="Lucida Calligraphy" panose="03010101010101010101" pitchFamily="66" charset="0"/>
              </a:rPr>
              <a:t>Sanciona</a:t>
            </a:r>
            <a:r>
              <a:rPr lang="es-CL" dirty="0"/>
              <a:t> </a:t>
            </a:r>
          </a:p>
        </p:txBody>
      </p:sp>
      <p:sp>
        <p:nvSpPr>
          <p:cNvPr id="53" name="CuadroTexto 52"/>
          <p:cNvSpPr txBox="1"/>
          <p:nvPr/>
        </p:nvSpPr>
        <p:spPr>
          <a:xfrm>
            <a:off x="10915724" y="1970280"/>
            <a:ext cx="1126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Garantiza </a:t>
            </a:r>
          </a:p>
        </p:txBody>
      </p:sp>
      <p:sp>
        <p:nvSpPr>
          <p:cNvPr id="54" name="CuadroTexto 53"/>
          <p:cNvSpPr txBox="1"/>
          <p:nvPr/>
        </p:nvSpPr>
        <p:spPr>
          <a:xfrm>
            <a:off x="10908906" y="2360569"/>
            <a:ext cx="11140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dirty="0">
                <a:latin typeface="Lucida Calligraphy" panose="03010101010101010101" pitchFamily="66" charset="0"/>
              </a:rPr>
              <a:t>penaliza</a:t>
            </a:r>
          </a:p>
        </p:txBody>
      </p:sp>
      <p:sp>
        <p:nvSpPr>
          <p:cNvPr id="55" name="CuadroTexto 54"/>
          <p:cNvSpPr txBox="1"/>
          <p:nvPr/>
        </p:nvSpPr>
        <p:spPr>
          <a:xfrm>
            <a:off x="11039843" y="1578349"/>
            <a:ext cx="865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Cuida </a:t>
            </a:r>
          </a:p>
        </p:txBody>
      </p:sp>
      <p:sp>
        <p:nvSpPr>
          <p:cNvPr id="56" name="CuadroTexto 55"/>
          <p:cNvSpPr txBox="1"/>
          <p:nvPr/>
        </p:nvSpPr>
        <p:spPr>
          <a:xfrm>
            <a:off x="10343183" y="3481511"/>
            <a:ext cx="17556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400" dirty="0">
                <a:latin typeface="Lucida Calligraphy" panose="03010101010101010101" pitchFamily="66" charset="0"/>
              </a:rPr>
              <a:t>Vela por el bien ciudadano </a:t>
            </a:r>
          </a:p>
        </p:txBody>
      </p:sp>
      <p:pic>
        <p:nvPicPr>
          <p:cNvPr id="57" name="Imagen 5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5745" y="4715598"/>
            <a:ext cx="2526388" cy="1662865"/>
          </a:xfrm>
          <a:prstGeom prst="rect">
            <a:avLst/>
          </a:prstGeom>
        </p:spPr>
      </p:pic>
      <p:sp>
        <p:nvSpPr>
          <p:cNvPr id="58" name="Flecha: a la derecha 57"/>
          <p:cNvSpPr/>
          <p:nvPr/>
        </p:nvSpPr>
        <p:spPr>
          <a:xfrm>
            <a:off x="8456813" y="5197606"/>
            <a:ext cx="606459" cy="3494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9" name="CuadroTexto 58"/>
          <p:cNvSpPr txBox="1"/>
          <p:nvPr/>
        </p:nvSpPr>
        <p:spPr>
          <a:xfrm>
            <a:off x="9404015" y="4735968"/>
            <a:ext cx="247998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dirty="0">
                <a:latin typeface="Lucida Calligraphy" panose="03010101010101010101" pitchFamily="66" charset="0"/>
              </a:rPr>
              <a:t>El estado debe desarrollar una política que se preocupe del desarrollo sustentable del medio ambiente</a:t>
            </a:r>
            <a:r>
              <a:rPr lang="es-CL" sz="1600" dirty="0"/>
              <a:t>.</a:t>
            </a:r>
          </a:p>
        </p:txBody>
      </p:sp>
      <p:sp>
        <p:nvSpPr>
          <p:cNvPr id="60" name="CuadroTexto 59"/>
          <p:cNvSpPr txBox="1"/>
          <p:nvPr/>
        </p:nvSpPr>
        <p:spPr>
          <a:xfrm>
            <a:off x="5679225" y="6408191"/>
            <a:ext cx="6619609" cy="369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err="1"/>
              <a:t>Combarbalá</a:t>
            </a:r>
            <a:r>
              <a:rPr lang="es-CL" b="1" dirty="0"/>
              <a:t>, Región de Coquimbo, Colegio San Francisco de Borja </a:t>
            </a:r>
          </a:p>
        </p:txBody>
      </p:sp>
      <p:pic>
        <p:nvPicPr>
          <p:cNvPr id="61" name="Imagen 6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556" y="39775"/>
            <a:ext cx="825707" cy="874946"/>
          </a:xfrm>
          <a:prstGeom prst="rect">
            <a:avLst/>
          </a:prstGeom>
        </p:spPr>
      </p:pic>
      <p:sp>
        <p:nvSpPr>
          <p:cNvPr id="67" name="Flecha: a la derecha 66"/>
          <p:cNvSpPr/>
          <p:nvPr/>
        </p:nvSpPr>
        <p:spPr>
          <a:xfrm>
            <a:off x="2285880" y="1369067"/>
            <a:ext cx="877587" cy="2811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71" name="Flecha: hacia arriba 70"/>
          <p:cNvSpPr/>
          <p:nvPr/>
        </p:nvSpPr>
        <p:spPr>
          <a:xfrm rot="10800000">
            <a:off x="4065554" y="3730070"/>
            <a:ext cx="159227" cy="33448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4" name="Flecha: doblada 73"/>
          <p:cNvSpPr/>
          <p:nvPr/>
        </p:nvSpPr>
        <p:spPr>
          <a:xfrm>
            <a:off x="5369145" y="2618192"/>
            <a:ext cx="998592" cy="572937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75" name="Flecha: doblada hacia arriba 74"/>
          <p:cNvSpPr/>
          <p:nvPr/>
        </p:nvSpPr>
        <p:spPr>
          <a:xfrm rot="10637062">
            <a:off x="2030768" y="3460405"/>
            <a:ext cx="1399465" cy="452451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545431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</TotalTime>
  <Words>83</Words>
  <Application>Microsoft Office PowerPoint</Application>
  <PresentationFormat>Panorámica</PresentationFormat>
  <Paragraphs>24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Lucida Calligraphy</vt:lpstr>
      <vt:lpstr>Tema de Office</vt:lpstr>
      <vt:lpstr>Modificación a la ley 19300 creación (COCIMA)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Modificación a la ley 19300 creación (COCIMA)</dc:title>
  <dc:creator>moises rojas</dc:creator>
  <cp:lastModifiedBy>moises rojas</cp:lastModifiedBy>
  <cp:revision>13</cp:revision>
  <dcterms:created xsi:type="dcterms:W3CDTF">2016-08-30T14:10:26Z</dcterms:created>
  <dcterms:modified xsi:type="dcterms:W3CDTF">2016-08-30T16:34:29Z</dcterms:modified>
</cp:coreProperties>
</file>