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8"/>
  </p:notesMasterIdLst>
  <p:sldIdLst>
    <p:sldId id="256" r:id="rId2"/>
    <p:sldId id="310" r:id="rId3"/>
    <p:sldId id="320" r:id="rId4"/>
    <p:sldId id="315" r:id="rId5"/>
    <p:sldId id="316" r:id="rId6"/>
    <p:sldId id="263" r:id="rId7"/>
  </p:sldIdLst>
  <p:sldSz cx="12192000" cy="6858000"/>
  <p:notesSz cx="6858000" cy="9144000"/>
  <p:embeddedFontLst>
    <p:embeddedFont>
      <p:font typeface="Cabin" panose="020B0604020202020204" charset="0"/>
      <p:regular r:id="rId9"/>
      <p:bold r:id="rId10"/>
      <p:italic r:id="rId11"/>
      <p:boldItalic r:id="rId12"/>
    </p:embeddedFont>
    <p:embeddedFont>
      <p:font typeface="Calibri" panose="020F0502020204030204" pitchFamily="34" charset="0"/>
      <p:regular r:id="rId13"/>
      <p:bold r:id="rId14"/>
      <p:italic r:id="rId15"/>
      <p:boldItalic r:id="rId16"/>
    </p:embeddedFont>
  </p:embeddedFontLst>
  <p:defaultTextStyle>
    <a:defPPr>
      <a:defRPr lang="es-CL"/>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sita" initials="V" lastIdx="11" clrIdx="0"/>
  <p:cmAuthor id="2" name="Waleska Abusada Lues" initials="WAL" lastIdx="1" clrIdx="1">
    <p:extLst>
      <p:ext uri="{19B8F6BF-5375-455C-9EA6-DF929625EA0E}">
        <p15:presenceInfo xmlns:p15="http://schemas.microsoft.com/office/powerpoint/2012/main" userId="Waleska Abusada Lues" providerId="None"/>
      </p:ext>
    </p:extLst>
  </p:cmAuthor>
  <p:cmAuthor id="3" name="Patricia Muñoz García" initials="PMG" lastIdx="1" clrIdx="2">
    <p:extLst>
      <p:ext uri="{19B8F6BF-5375-455C-9EA6-DF929625EA0E}">
        <p15:presenceInfo xmlns:p15="http://schemas.microsoft.com/office/powerpoint/2012/main" userId="S::pmunoz@defensorianinez.cl::463190e4-748c-4053-b3b5-e6c7043e4b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4E80"/>
    <a:srgbClr val="EB5B35"/>
    <a:srgbClr val="9F1F63"/>
    <a:srgbClr val="28AAD9"/>
    <a:srgbClr val="F2A4BE"/>
    <a:srgbClr val="A8DCEE"/>
    <a:srgbClr val="32ABD7"/>
    <a:srgbClr val="F39D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6516" autoAdjust="0"/>
  </p:normalViewPr>
  <p:slideViewPr>
    <p:cSldViewPr snapToGrid="0" snapToObjects="1">
      <p:cViewPr varScale="1">
        <p:scale>
          <a:sx n="50" d="100"/>
          <a:sy n="50" d="100"/>
        </p:scale>
        <p:origin x="1050"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Google Shape;3;n">
            <a:extLst>
              <a:ext uri="{FF2B5EF4-FFF2-40B4-BE49-F238E27FC236}">
                <a16:creationId xmlns:a16="http://schemas.microsoft.com/office/drawing/2014/main" id="{DB32BED8-45D2-4847-846A-4FC91A1B0E9E}"/>
              </a:ext>
            </a:extLst>
          </p:cNvPr>
          <p:cNvSpPr txBox="1">
            <a:spLocks noGrp="1" noChangeArrowheads="1"/>
          </p:cNvSpPr>
          <p:nvPr>
            <p:ph type="hdr" idx="2"/>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endParaRPr lang="es-CL" altLang="es-CL"/>
          </a:p>
        </p:txBody>
      </p:sp>
      <p:sp>
        <p:nvSpPr>
          <p:cNvPr id="9219" name="Google Shape;4;n">
            <a:extLst>
              <a:ext uri="{FF2B5EF4-FFF2-40B4-BE49-F238E27FC236}">
                <a16:creationId xmlns:a16="http://schemas.microsoft.com/office/drawing/2014/main" id="{F15D49FA-16A0-4784-9DE6-463EDAC1EA2F}"/>
              </a:ext>
            </a:extLst>
          </p:cNvPr>
          <p:cNvSpPr txBox="1">
            <a:spLocks noGrp="1" noChangeArrowheads="1"/>
          </p:cNvSpPr>
          <p:nvPr>
            <p:ph type="dt" idx="10"/>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algn="r" eaLnBrk="1" hangingPunct="1">
              <a:buClr>
                <a:srgbClr val="000000"/>
              </a:buClr>
              <a:buSzPts val="1400"/>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endParaRPr lang="es-CL" altLang="es-CL"/>
          </a:p>
        </p:txBody>
      </p:sp>
      <p:sp>
        <p:nvSpPr>
          <p:cNvPr id="9220" name="Google Shape;5;n">
            <a:extLst>
              <a:ext uri="{FF2B5EF4-FFF2-40B4-BE49-F238E27FC236}">
                <a16:creationId xmlns:a16="http://schemas.microsoft.com/office/drawing/2014/main" id="{4C50C971-5C12-4100-833E-21BB9513B6A5}"/>
              </a:ext>
            </a:extLst>
          </p:cNvPr>
          <p:cNvSpPr>
            <a:spLocks noGrp="1" noRot="1" noChangeAspect="1"/>
          </p:cNvSpPr>
          <p:nvPr>
            <p:ph type="sldImg" idx="3"/>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9221" name="Google Shape;6;n">
            <a:extLst>
              <a:ext uri="{FF2B5EF4-FFF2-40B4-BE49-F238E27FC236}">
                <a16:creationId xmlns:a16="http://schemas.microsoft.com/office/drawing/2014/main" id="{6E187CD0-6222-4BD5-8B17-3199F91CDE96}"/>
              </a:ext>
            </a:extLst>
          </p:cNvPr>
          <p:cNvSpPr txBox="1">
            <a:spLocks noGrp="1" noChangeArrowheads="1"/>
          </p:cNvSpPr>
          <p:nvPr>
            <p:ph type="body" idx="1"/>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s-CL" altLang="es-CL">
              <a:sym typeface="Arial" panose="020B0604020202020204" pitchFamily="34" charset="0"/>
            </a:endParaRPr>
          </a:p>
        </p:txBody>
      </p:sp>
      <p:sp>
        <p:nvSpPr>
          <p:cNvPr id="9222" name="Google Shape;7;n">
            <a:extLst>
              <a:ext uri="{FF2B5EF4-FFF2-40B4-BE49-F238E27FC236}">
                <a16:creationId xmlns:a16="http://schemas.microsoft.com/office/drawing/2014/main" id="{9F3B6FBD-0A42-408B-905E-B54836964EAC}"/>
              </a:ext>
            </a:extLst>
          </p:cNvPr>
          <p:cNvSpPr txBox="1">
            <a:spLocks noGrp="1" noChangeArrowheads="1"/>
          </p:cNvSpPr>
          <p:nvPr>
            <p:ph type="ftr" idx="11"/>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endParaRPr lang="es-CL" altLang="es-CL"/>
          </a:p>
        </p:txBody>
      </p:sp>
      <p:sp>
        <p:nvSpPr>
          <p:cNvPr id="9223" name="Google Shape;8;n">
            <a:extLst>
              <a:ext uri="{FF2B5EF4-FFF2-40B4-BE49-F238E27FC236}">
                <a16:creationId xmlns:a16="http://schemas.microsoft.com/office/drawing/2014/main" id="{D304949C-A032-4DD8-91D4-2486BC8AD020}"/>
              </a:ext>
            </a:extLst>
          </p:cNvPr>
          <p:cNvSpPr txBox="1">
            <a:spLocks noGrp="1" noChangeArrowheads="1"/>
          </p:cNvSpPr>
          <p:nvPr>
            <p:ph type="sldNum" idx="12"/>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algn="r" eaLnBrk="1" hangingPunct="1">
              <a:buClr>
                <a:srgbClr val="000000"/>
              </a:buClr>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fld id="{59F7D01E-1150-40E8-BF87-4D62E61A0330}" type="slidenum">
              <a:rPr lang="en-US" altLang="es-CL"/>
              <a:pPr/>
              <a:t>‹Nº›</a:t>
            </a:fld>
            <a:endParaRPr lang="es-CL" altLang="es-CL"/>
          </a:p>
        </p:txBody>
      </p:sp>
    </p:spTree>
    <p:extLst>
      <p:ext uri="{BB962C8B-B14F-4D97-AF65-F5344CB8AC3E}">
        <p14:creationId xmlns:p14="http://schemas.microsoft.com/office/powerpoint/2010/main" val="36850501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Google Shape;105;g45e9e9bfb8_0_12:notes">
            <a:extLst>
              <a:ext uri="{FF2B5EF4-FFF2-40B4-BE49-F238E27FC236}">
                <a16:creationId xmlns:a16="http://schemas.microsoft.com/office/drawing/2014/main" id="{1E8D333B-CE22-4A18-AF25-522C706A8E19}"/>
              </a:ext>
            </a:extLst>
          </p:cNvPr>
          <p:cNvSpPr txBox="1">
            <a:spLocks noGrp="1" noChangeArrowheads="1"/>
          </p:cNvSpPr>
          <p:nvPr>
            <p:ph type="body" idx="1"/>
          </p:nvPr>
        </p:nvSpPr>
        <p:spPr/>
        <p:txBody>
          <a:bodyPr/>
          <a:lstStyle/>
          <a:p>
            <a:pPr marL="0" indent="0" eaLnBrk="1" hangingPunct="1">
              <a:buSzPts val="1400"/>
            </a:pPr>
            <a:endParaRPr lang="es-CL" altLang="es-CL" sz="1200" dirty="0">
              <a:latin typeface="Calibri" panose="020F0502020204030204" pitchFamily="34" charset="0"/>
              <a:cs typeface="Calibri" panose="020F0502020204030204" pitchFamily="34" charset="0"/>
              <a:sym typeface="Calibri" panose="020F0502020204030204" pitchFamily="34" charset="0"/>
            </a:endParaRPr>
          </a:p>
        </p:txBody>
      </p:sp>
      <p:sp>
        <p:nvSpPr>
          <p:cNvPr id="11267" name="Google Shape;106;g45e9e9bfb8_0_12:notes">
            <a:extLst>
              <a:ext uri="{FF2B5EF4-FFF2-40B4-BE49-F238E27FC236}">
                <a16:creationId xmlns:a16="http://schemas.microsoft.com/office/drawing/2014/main" id="{75500A94-15BC-45F0-810F-C20B3AFC0BD5}"/>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2425292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Google Shape;133;g45e9e9bfb8_0_23:notes">
            <a:extLst>
              <a:ext uri="{FF2B5EF4-FFF2-40B4-BE49-F238E27FC236}">
                <a16:creationId xmlns:a16="http://schemas.microsoft.com/office/drawing/2014/main" id="{F29780F8-3774-4760-8B57-8DB0983DBBD4}"/>
              </a:ext>
            </a:extLst>
          </p:cNvPr>
          <p:cNvSpPr txBox="1">
            <a:spLocks noGrp="1" noChangeArrowheads="1"/>
          </p:cNvSpPr>
          <p:nvPr>
            <p:ph type="body" idx="1"/>
          </p:nvPr>
        </p:nvSpPr>
        <p:spPr/>
        <p:txBody>
          <a:bodyPr/>
          <a:lstStyle/>
          <a:p>
            <a:pPr marL="0" indent="0" eaLnBrk="1" hangingPunct="1">
              <a:buSzPts val="1400"/>
            </a:pPr>
            <a:endParaRPr lang="es-MX" altLang="es-CL" sz="1200">
              <a:latin typeface="Calibri" panose="020F0502020204030204" pitchFamily="34" charset="0"/>
              <a:cs typeface="Calibri" panose="020F0502020204030204" pitchFamily="34" charset="0"/>
              <a:sym typeface="Calibri" panose="020F0502020204030204" pitchFamily="34" charset="0"/>
            </a:endParaRPr>
          </a:p>
        </p:txBody>
      </p:sp>
      <p:sp>
        <p:nvSpPr>
          <p:cNvPr id="35843" name="Google Shape;134;g45e9e9bfb8_0_23:notes">
            <a:extLst>
              <a:ext uri="{FF2B5EF4-FFF2-40B4-BE49-F238E27FC236}">
                <a16:creationId xmlns:a16="http://schemas.microsoft.com/office/drawing/2014/main" id="{047477F1-2D7D-4EF7-AA06-A225A835AE38}"/>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1186712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Google Shape;133;g45e9e9bfb8_0_23:notes">
            <a:extLst>
              <a:ext uri="{FF2B5EF4-FFF2-40B4-BE49-F238E27FC236}">
                <a16:creationId xmlns:a16="http://schemas.microsoft.com/office/drawing/2014/main" id="{F29780F8-3774-4760-8B57-8DB0983DBBD4}"/>
              </a:ext>
            </a:extLst>
          </p:cNvPr>
          <p:cNvSpPr txBox="1">
            <a:spLocks noGrp="1" noChangeArrowheads="1"/>
          </p:cNvSpPr>
          <p:nvPr>
            <p:ph type="body" idx="1"/>
          </p:nvPr>
        </p:nvSpPr>
        <p:spPr/>
        <p:txBody>
          <a:bodyPr/>
          <a:lstStyle/>
          <a:p>
            <a:pPr marL="0" indent="0" eaLnBrk="1" hangingPunct="1">
              <a:buSzPts val="1400"/>
            </a:pPr>
            <a:endParaRPr lang="es-MX" altLang="es-CL" sz="1200">
              <a:latin typeface="Calibri" panose="020F0502020204030204" pitchFamily="34" charset="0"/>
              <a:cs typeface="Calibri" panose="020F0502020204030204" pitchFamily="34" charset="0"/>
              <a:sym typeface="Calibri" panose="020F0502020204030204" pitchFamily="34" charset="0"/>
            </a:endParaRPr>
          </a:p>
        </p:txBody>
      </p:sp>
      <p:sp>
        <p:nvSpPr>
          <p:cNvPr id="35843" name="Google Shape;134;g45e9e9bfb8_0_23:notes">
            <a:extLst>
              <a:ext uri="{FF2B5EF4-FFF2-40B4-BE49-F238E27FC236}">
                <a16:creationId xmlns:a16="http://schemas.microsoft.com/office/drawing/2014/main" id="{047477F1-2D7D-4EF7-AA06-A225A835AE38}"/>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1355015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Google Shape;140;g45e9e9bfb8_0_51:notes">
            <a:extLst>
              <a:ext uri="{FF2B5EF4-FFF2-40B4-BE49-F238E27FC236}">
                <a16:creationId xmlns:a16="http://schemas.microsoft.com/office/drawing/2014/main" id="{3BB79882-CE25-4E44-B77F-5FA31CCC6FD6}"/>
              </a:ext>
            </a:extLst>
          </p:cNvPr>
          <p:cNvSpPr txBox="1">
            <a:spLocks noGrp="1" noChangeArrowheads="1"/>
          </p:cNvSpPr>
          <p:nvPr>
            <p:ph type="body" idx="1"/>
          </p:nvPr>
        </p:nvSpPr>
        <p:spPr/>
        <p:txBody>
          <a:bodyPr/>
          <a:lstStyle/>
          <a:p>
            <a:pPr marL="0" indent="0" eaLnBrk="1" hangingPunct="1">
              <a:buSzPts val="1400"/>
            </a:pPr>
            <a:endParaRPr lang="es-CL" altLang="es-CL" sz="1200">
              <a:latin typeface="Calibri" panose="020F0502020204030204" pitchFamily="34" charset="0"/>
              <a:cs typeface="Calibri" panose="020F0502020204030204" pitchFamily="34" charset="0"/>
              <a:sym typeface="Calibri" panose="020F0502020204030204" pitchFamily="34" charset="0"/>
            </a:endParaRPr>
          </a:p>
        </p:txBody>
      </p:sp>
      <p:sp>
        <p:nvSpPr>
          <p:cNvPr id="29699" name="Google Shape;141;g45e9e9bfb8_0_51:notes">
            <a:extLst>
              <a:ext uri="{FF2B5EF4-FFF2-40B4-BE49-F238E27FC236}">
                <a16:creationId xmlns:a16="http://schemas.microsoft.com/office/drawing/2014/main" id="{34CF1486-164F-4A4E-84CD-29EC118C8E69}"/>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3036493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Google Shape;147;g45e9e9bfb8_0_84:notes">
            <a:extLst>
              <a:ext uri="{FF2B5EF4-FFF2-40B4-BE49-F238E27FC236}">
                <a16:creationId xmlns:a16="http://schemas.microsoft.com/office/drawing/2014/main" id="{19973F75-2D52-419F-AACD-56E2B4A39ED4}"/>
              </a:ext>
            </a:extLst>
          </p:cNvPr>
          <p:cNvSpPr txBox="1">
            <a:spLocks noGrp="1" noChangeArrowheads="1"/>
          </p:cNvSpPr>
          <p:nvPr>
            <p:ph type="body" idx="1"/>
          </p:nvPr>
        </p:nvSpPr>
        <p:spPr/>
        <p:txBody>
          <a:bodyPr/>
          <a:lstStyle/>
          <a:p>
            <a:pPr marL="0" indent="0" eaLnBrk="1" hangingPunct="1">
              <a:buSzPts val="1400"/>
            </a:pPr>
            <a:endParaRPr lang="es-CL" altLang="es-CL" sz="1200">
              <a:latin typeface="Calibri" panose="020F0502020204030204" pitchFamily="34" charset="0"/>
              <a:cs typeface="Calibri" panose="020F0502020204030204" pitchFamily="34" charset="0"/>
              <a:sym typeface="Calibri" panose="020F0502020204030204" pitchFamily="34" charset="0"/>
            </a:endParaRPr>
          </a:p>
        </p:txBody>
      </p:sp>
      <p:sp>
        <p:nvSpPr>
          <p:cNvPr id="31747" name="Google Shape;148;g45e9e9bfb8_0_84:notes">
            <a:extLst>
              <a:ext uri="{FF2B5EF4-FFF2-40B4-BE49-F238E27FC236}">
                <a16:creationId xmlns:a16="http://schemas.microsoft.com/office/drawing/2014/main" id="{748AA454-F99D-45ED-84D1-0C208DBBA4A0}"/>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3050273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154;p12:notes">
            <a:extLst>
              <a:ext uri="{FF2B5EF4-FFF2-40B4-BE49-F238E27FC236}">
                <a16:creationId xmlns:a16="http://schemas.microsoft.com/office/drawing/2014/main" id="{E7E0871B-F763-4333-8E75-4C699F0232E5}"/>
              </a:ext>
            </a:extLst>
          </p:cNvPr>
          <p:cNvSpPr txBox="1">
            <a:spLocks noGrp="1" noChangeArrowheads="1"/>
          </p:cNvSpPr>
          <p:nvPr>
            <p:ph type="body" idx="1"/>
          </p:nvPr>
        </p:nvSpPr>
        <p:spPr/>
        <p:txBody>
          <a:bodyPr/>
          <a:lstStyle/>
          <a:p>
            <a:pPr marL="0" indent="0" eaLnBrk="1" hangingPunct="1">
              <a:buSzPts val="1400"/>
            </a:pPr>
            <a:endParaRPr lang="es-CL" altLang="es-CL" sz="1200">
              <a:latin typeface="Calibri" panose="020F0502020204030204" pitchFamily="34" charset="0"/>
              <a:cs typeface="Calibri" panose="020F0502020204030204" pitchFamily="34" charset="0"/>
              <a:sym typeface="Calibri" panose="020F0502020204030204" pitchFamily="34" charset="0"/>
            </a:endParaRPr>
          </a:p>
        </p:txBody>
      </p:sp>
      <p:sp>
        <p:nvSpPr>
          <p:cNvPr id="37891" name="Google Shape;155;p12:notes">
            <a:extLst>
              <a:ext uri="{FF2B5EF4-FFF2-40B4-BE49-F238E27FC236}">
                <a16:creationId xmlns:a16="http://schemas.microsoft.com/office/drawing/2014/main" id="{8E46964A-ACAA-4CB3-9986-E09DEBB9077E}"/>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504334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4" name="Google Shape;16;p2">
            <a:extLst>
              <a:ext uri="{FF2B5EF4-FFF2-40B4-BE49-F238E27FC236}">
                <a16:creationId xmlns:a16="http://schemas.microsoft.com/office/drawing/2014/main" id="{BA227FB3-AF2D-415F-82AD-A3C2F5422DE3}"/>
              </a:ext>
            </a:extLst>
          </p:cNvPr>
          <p:cNvSpPr/>
          <p:nvPr/>
        </p:nvSpPr>
        <p:spPr>
          <a:xfrm>
            <a:off x="0" y="1997075"/>
            <a:ext cx="2706688" cy="2974975"/>
          </a:xfrm>
          <a:prstGeom prst="rect">
            <a:avLst/>
          </a:prstGeom>
          <a:solidFill>
            <a:srgbClr val="D8D8D8"/>
          </a:soli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2160" kern="0">
              <a:solidFill>
                <a:schemeClr val="lt1"/>
              </a:solidFill>
              <a:latin typeface="Calibri"/>
              <a:ea typeface="Calibri"/>
              <a:cs typeface="Calibri"/>
              <a:sym typeface="Calibri"/>
            </a:endParaRPr>
          </a:p>
        </p:txBody>
      </p:sp>
      <p:sp>
        <p:nvSpPr>
          <p:cNvPr id="5" name="Google Shape;17;p2">
            <a:extLst>
              <a:ext uri="{FF2B5EF4-FFF2-40B4-BE49-F238E27FC236}">
                <a16:creationId xmlns:a16="http://schemas.microsoft.com/office/drawing/2014/main" id="{C81701D6-07A7-4A20-BF63-112778116F1F}"/>
              </a:ext>
            </a:extLst>
          </p:cNvPr>
          <p:cNvSpPr/>
          <p:nvPr/>
        </p:nvSpPr>
        <p:spPr>
          <a:xfrm>
            <a:off x="2706688" y="1997075"/>
            <a:ext cx="9485312" cy="2974975"/>
          </a:xfrm>
          <a:prstGeom prst="rect">
            <a:avLst/>
          </a:prstGeom>
          <a:solidFill>
            <a:srgbClr val="EC7F07"/>
          </a:soli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2160" kern="0">
              <a:solidFill>
                <a:schemeClr val="lt1"/>
              </a:solidFill>
              <a:latin typeface="Calibri"/>
              <a:ea typeface="Calibri"/>
              <a:cs typeface="Calibri"/>
              <a:sym typeface="Calibri"/>
            </a:endParaRPr>
          </a:p>
        </p:txBody>
      </p:sp>
      <p:pic>
        <p:nvPicPr>
          <p:cNvPr id="6" name="Google Shape;20;p2">
            <a:extLst>
              <a:ext uri="{FF2B5EF4-FFF2-40B4-BE49-F238E27FC236}">
                <a16:creationId xmlns:a16="http://schemas.microsoft.com/office/drawing/2014/main" id="{9C414D07-61FE-46B4-B48A-FE5702E1E93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25" y="2543175"/>
            <a:ext cx="18938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21;p2">
            <a:extLst>
              <a:ext uri="{FF2B5EF4-FFF2-40B4-BE49-F238E27FC236}">
                <a16:creationId xmlns:a16="http://schemas.microsoft.com/office/drawing/2014/main" id="{CC4C850E-1B07-4D6B-8070-B9DF1ABD824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50" y="271463"/>
            <a:ext cx="22764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Google Shape;18;p2"/>
          <p:cNvSpPr txBox="1">
            <a:spLocks noGrp="1"/>
          </p:cNvSpPr>
          <p:nvPr>
            <p:ph type="ctrTitle"/>
          </p:nvPr>
        </p:nvSpPr>
        <p:spPr>
          <a:xfrm>
            <a:off x="2912098" y="2413000"/>
            <a:ext cx="8365501" cy="2170544"/>
          </a:xfrm>
          <a:prstGeom prst="rect">
            <a:avLst/>
          </a:prstGeom>
          <a:noFill/>
          <a:ln>
            <a:noFill/>
          </a:ln>
        </p:spPr>
        <p:txBody>
          <a:bodyPr/>
          <a:lstStyle>
            <a:lvl1pPr lvl="0" algn="l">
              <a:lnSpc>
                <a:spcPct val="90000"/>
              </a:lnSpc>
              <a:spcBef>
                <a:spcPts val="0"/>
              </a:spcBef>
              <a:spcAft>
                <a:spcPts val="0"/>
              </a:spcAft>
              <a:buClr>
                <a:schemeClr val="lt1"/>
              </a:buClr>
              <a:buSzPts val="4800"/>
              <a:buFont typeface="Calibri"/>
              <a:buNone/>
              <a:defRPr sz="4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2912027" y="5022274"/>
            <a:ext cx="7782805" cy="1469048"/>
          </a:xfrm>
          <a:prstGeom prst="rect">
            <a:avLst/>
          </a:prstGeom>
          <a:noFill/>
          <a:ln>
            <a:noFill/>
          </a:ln>
        </p:spPr>
        <p:txBody>
          <a:bodyPr/>
          <a:lstStyle>
            <a:lvl1pPr lvl="0" algn="l">
              <a:lnSpc>
                <a:spcPct val="90000"/>
              </a:lnSpc>
              <a:spcBef>
                <a:spcPts val="672"/>
              </a:spcBef>
              <a:spcAft>
                <a:spcPts val="0"/>
              </a:spcAft>
              <a:buClr>
                <a:srgbClr val="524539"/>
              </a:buClr>
              <a:buSzPts val="3360"/>
              <a:buNone/>
              <a:defRPr sz="3359">
                <a:solidFill>
                  <a:srgbClr val="524539"/>
                </a:solidFill>
              </a:defRPr>
            </a:lvl1pPr>
            <a:lvl2pPr lvl="1" algn="ctr">
              <a:spcBef>
                <a:spcPts val="672"/>
              </a:spcBef>
              <a:spcAft>
                <a:spcPts val="0"/>
              </a:spcAft>
              <a:buClr>
                <a:srgbClr val="888888"/>
              </a:buClr>
              <a:buSzPts val="3360"/>
              <a:buNone/>
              <a:defRPr>
                <a:solidFill>
                  <a:srgbClr val="888888"/>
                </a:solidFill>
              </a:defRPr>
            </a:lvl2pPr>
            <a:lvl3pPr lvl="2" algn="ctr">
              <a:spcBef>
                <a:spcPts val="576"/>
              </a:spcBef>
              <a:spcAft>
                <a:spcPts val="0"/>
              </a:spcAft>
              <a:buClr>
                <a:srgbClr val="888888"/>
              </a:buClr>
              <a:buSzPts val="2880"/>
              <a:buNone/>
              <a:defRPr>
                <a:solidFill>
                  <a:srgbClr val="888888"/>
                </a:solidFill>
              </a:defRPr>
            </a:lvl3pPr>
            <a:lvl4pPr lvl="3" algn="ctr">
              <a:spcBef>
                <a:spcPts val="480"/>
              </a:spcBef>
              <a:spcAft>
                <a:spcPts val="0"/>
              </a:spcAft>
              <a:buClr>
                <a:srgbClr val="888888"/>
              </a:buClr>
              <a:buSzPts val="2400"/>
              <a:buNone/>
              <a:defRPr>
                <a:solidFill>
                  <a:srgbClr val="888888"/>
                </a:solidFill>
              </a:defRPr>
            </a:lvl4pPr>
            <a:lvl5pPr lvl="4" algn="ctr">
              <a:spcBef>
                <a:spcPts val="480"/>
              </a:spcBef>
              <a:spcAft>
                <a:spcPts val="0"/>
              </a:spcAft>
              <a:buClr>
                <a:srgbClr val="888888"/>
              </a:buClr>
              <a:buSzPts val="2400"/>
              <a:buNone/>
              <a:defRPr>
                <a:solidFill>
                  <a:srgbClr val="888888"/>
                </a:solidFill>
              </a:defRPr>
            </a:lvl5pPr>
            <a:lvl6pPr lvl="5" algn="ctr">
              <a:spcBef>
                <a:spcPts val="480"/>
              </a:spcBef>
              <a:spcAft>
                <a:spcPts val="0"/>
              </a:spcAft>
              <a:buClr>
                <a:srgbClr val="888888"/>
              </a:buClr>
              <a:buSzPts val="2400"/>
              <a:buNone/>
              <a:defRPr>
                <a:solidFill>
                  <a:srgbClr val="888888"/>
                </a:solidFill>
              </a:defRPr>
            </a:lvl6pPr>
            <a:lvl7pPr lvl="6" algn="ctr">
              <a:spcBef>
                <a:spcPts val="480"/>
              </a:spcBef>
              <a:spcAft>
                <a:spcPts val="0"/>
              </a:spcAft>
              <a:buClr>
                <a:srgbClr val="888888"/>
              </a:buClr>
              <a:buSzPts val="2400"/>
              <a:buNone/>
              <a:defRPr>
                <a:solidFill>
                  <a:srgbClr val="888888"/>
                </a:solidFill>
              </a:defRPr>
            </a:lvl7pPr>
            <a:lvl8pPr lvl="7" algn="ctr">
              <a:spcBef>
                <a:spcPts val="480"/>
              </a:spcBef>
              <a:spcAft>
                <a:spcPts val="0"/>
              </a:spcAft>
              <a:buClr>
                <a:srgbClr val="888888"/>
              </a:buClr>
              <a:buSzPts val="2400"/>
              <a:buNone/>
              <a:defRPr>
                <a:solidFill>
                  <a:srgbClr val="888888"/>
                </a:solidFill>
              </a:defRPr>
            </a:lvl8pPr>
            <a:lvl9pPr lvl="8" algn="ctr">
              <a:spcBef>
                <a:spcPts val="480"/>
              </a:spcBef>
              <a:spcAft>
                <a:spcPts val="0"/>
              </a:spcAft>
              <a:buClr>
                <a:srgbClr val="888888"/>
              </a:buClr>
              <a:buSzPts val="2400"/>
              <a:buNone/>
              <a:defRPr>
                <a:solidFill>
                  <a:srgbClr val="888888"/>
                </a:solidFill>
              </a:defRPr>
            </a:lvl9pPr>
          </a:lstStyle>
          <a:p>
            <a:endParaRPr/>
          </a:p>
        </p:txBody>
      </p:sp>
    </p:spTree>
    <p:extLst>
      <p:ext uri="{BB962C8B-B14F-4D97-AF65-F5344CB8AC3E}">
        <p14:creationId xmlns:p14="http://schemas.microsoft.com/office/powerpoint/2010/main" val="1699046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74"/>
        <p:cNvGrpSpPr/>
        <p:nvPr/>
      </p:nvGrpSpPr>
      <p:grpSpPr>
        <a:xfrm>
          <a:off x="0" y="0"/>
          <a:ext cx="0" cy="0"/>
          <a:chOff x="0" y="0"/>
          <a:chExt cx="0" cy="0"/>
        </a:xfrm>
      </p:grpSpPr>
      <p:sp>
        <p:nvSpPr>
          <p:cNvPr id="2" name="Google Shape;12;p1">
            <a:extLst>
              <a:ext uri="{FF2B5EF4-FFF2-40B4-BE49-F238E27FC236}">
                <a16:creationId xmlns:a16="http://schemas.microsoft.com/office/drawing/2014/main" id="{CD1137DE-76B3-4C54-BDF5-781AC324D7BB}"/>
              </a:ext>
            </a:extLst>
          </p:cNvPr>
          <p:cNvSpPr txBox="1">
            <a:spLocks noGrp="1"/>
          </p:cNvSpPr>
          <p:nvPr>
            <p:ph type="dt" idx="11"/>
          </p:nvPr>
        </p:nvSpPr>
        <p:spPr>
          <a:ln/>
        </p:spPr>
        <p:txBody>
          <a:bodyPr/>
          <a:lstStyle>
            <a:lvl1pPr>
              <a:defRPr/>
            </a:lvl1pPr>
          </a:lstStyle>
          <a:p>
            <a:pPr>
              <a:defRPr/>
            </a:pPr>
            <a:endParaRPr/>
          </a:p>
        </p:txBody>
      </p:sp>
      <p:sp>
        <p:nvSpPr>
          <p:cNvPr id="3" name="Google Shape;13;p1">
            <a:extLst>
              <a:ext uri="{FF2B5EF4-FFF2-40B4-BE49-F238E27FC236}">
                <a16:creationId xmlns:a16="http://schemas.microsoft.com/office/drawing/2014/main" id="{9B75CF39-DB60-4BEA-88A5-AF4AAAB27975}"/>
              </a:ext>
            </a:extLst>
          </p:cNvPr>
          <p:cNvSpPr txBox="1">
            <a:spLocks noGrp="1"/>
          </p:cNvSpPr>
          <p:nvPr>
            <p:ph type="ftr" idx="12"/>
          </p:nvPr>
        </p:nvSpPr>
        <p:spPr>
          <a:ln/>
        </p:spPr>
        <p:txBody>
          <a:bodyPr/>
          <a:lstStyle>
            <a:lvl1pPr>
              <a:defRPr/>
            </a:lvl1pPr>
          </a:lstStyle>
          <a:p>
            <a:pPr>
              <a:defRPr/>
            </a:pPr>
            <a:endParaRPr/>
          </a:p>
        </p:txBody>
      </p:sp>
      <p:sp>
        <p:nvSpPr>
          <p:cNvPr id="4" name="Google Shape;14;p1">
            <a:extLst>
              <a:ext uri="{FF2B5EF4-FFF2-40B4-BE49-F238E27FC236}">
                <a16:creationId xmlns:a16="http://schemas.microsoft.com/office/drawing/2014/main" id="{074727B9-932D-446F-A121-D917E6F0BAF2}"/>
              </a:ext>
            </a:extLst>
          </p:cNvPr>
          <p:cNvSpPr txBox="1">
            <a:spLocks noGrp="1"/>
          </p:cNvSpPr>
          <p:nvPr>
            <p:ph type="sldNum" idx="13"/>
          </p:nvPr>
        </p:nvSpPr>
        <p:spPr>
          <a:ln/>
        </p:spPr>
        <p:txBody>
          <a:bodyPr/>
          <a:lstStyle>
            <a:lvl1pPr>
              <a:defRPr/>
            </a:lvl1pPr>
          </a:lstStyle>
          <a:p>
            <a:pPr>
              <a:defRPr/>
            </a:pPr>
            <a:fld id="{9E0DA7EF-B5A7-40D8-81E0-577116AFF68D}" type="slidenum">
              <a:rPr lang="en-US"/>
              <a:pPr>
                <a:defRPr/>
              </a:pPr>
              <a:t>‹Nº›</a:t>
            </a:fld>
            <a:endParaRPr/>
          </a:p>
        </p:txBody>
      </p:sp>
    </p:spTree>
    <p:extLst>
      <p:ext uri="{BB962C8B-B14F-4D97-AF65-F5344CB8AC3E}">
        <p14:creationId xmlns:p14="http://schemas.microsoft.com/office/powerpoint/2010/main" val="412306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609605" y="273051"/>
            <a:ext cx="4011084" cy="1162051"/>
          </a:xfrm>
          <a:prstGeom prst="rect">
            <a:avLst/>
          </a:prstGeom>
          <a:noFill/>
          <a:ln>
            <a:noFill/>
          </a:ln>
        </p:spPr>
        <p:txBody>
          <a:bodyPr anchor="b"/>
          <a:lstStyle>
            <a:lvl1pPr lvl="0" algn="l">
              <a:spcBef>
                <a:spcPts val="0"/>
              </a:spcBef>
              <a:spcAft>
                <a:spcPts val="0"/>
              </a:spcAft>
              <a:buClr>
                <a:schemeClr val="dk1"/>
              </a:buClr>
              <a:buSzPts val="2400"/>
              <a:buFont typeface="Calibri"/>
              <a:buNone/>
              <a:defRPr sz="2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a:off x="4766733" y="273052"/>
            <a:ext cx="6815667" cy="5853113"/>
          </a:xfrm>
          <a:prstGeom prst="rect">
            <a:avLst/>
          </a:prstGeom>
          <a:noFill/>
          <a:ln>
            <a:noFill/>
          </a:ln>
        </p:spPr>
        <p:txBody>
          <a:bodyPr/>
          <a:lstStyle>
            <a:lvl1pPr marL="457200" lvl="0" indent="-472440" algn="l">
              <a:spcBef>
                <a:spcPts val="768"/>
              </a:spcBef>
              <a:spcAft>
                <a:spcPts val="0"/>
              </a:spcAft>
              <a:buClr>
                <a:schemeClr val="dk1"/>
              </a:buClr>
              <a:buSzPts val="3840"/>
              <a:buChar char="•"/>
              <a:defRPr sz="3840"/>
            </a:lvl1pPr>
            <a:lvl2pPr marL="914400" lvl="1" indent="-441960" algn="l">
              <a:spcBef>
                <a:spcPts val="672"/>
              </a:spcBef>
              <a:spcAft>
                <a:spcPts val="0"/>
              </a:spcAft>
              <a:buClr>
                <a:schemeClr val="dk1"/>
              </a:buClr>
              <a:buSzPts val="3360"/>
              <a:buChar char="–"/>
              <a:defRPr sz="3359"/>
            </a:lvl2pPr>
            <a:lvl3pPr marL="1371600" lvl="2" indent="-411480" algn="l">
              <a:spcBef>
                <a:spcPts val="576"/>
              </a:spcBef>
              <a:spcAft>
                <a:spcPts val="0"/>
              </a:spcAft>
              <a:buClr>
                <a:schemeClr val="dk1"/>
              </a:buClr>
              <a:buSzPts val="2880"/>
              <a:buChar char="•"/>
              <a:defRPr sz="2880"/>
            </a:lvl3pPr>
            <a:lvl4pPr marL="1828800" lvl="3" indent="-381000" algn="l">
              <a:spcBef>
                <a:spcPts val="480"/>
              </a:spcBef>
              <a:spcAft>
                <a:spcPts val="0"/>
              </a:spcAft>
              <a:buClr>
                <a:schemeClr val="dk1"/>
              </a:buClr>
              <a:buSzPts val="2400"/>
              <a:buChar char="–"/>
              <a:defRPr sz="2400"/>
            </a:lvl4pPr>
            <a:lvl5pPr marL="2286000" lvl="4" indent="-381000" algn="l">
              <a:spcBef>
                <a:spcPts val="480"/>
              </a:spcBef>
              <a:spcAft>
                <a:spcPts val="0"/>
              </a:spcAft>
              <a:buClr>
                <a:schemeClr val="dk1"/>
              </a:buClr>
              <a:buSzPts val="2400"/>
              <a:buChar char="»"/>
              <a:defRPr sz="2400"/>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81" name="Google Shape;81;p13"/>
          <p:cNvSpPr txBox="1">
            <a:spLocks noGrp="1"/>
          </p:cNvSpPr>
          <p:nvPr>
            <p:ph type="body" idx="2"/>
          </p:nvPr>
        </p:nvSpPr>
        <p:spPr>
          <a:xfrm>
            <a:off x="609605" y="1435102"/>
            <a:ext cx="4011084" cy="4691063"/>
          </a:xfrm>
          <a:prstGeom prst="rect">
            <a:avLst/>
          </a:prstGeom>
          <a:noFill/>
          <a:ln>
            <a:noFill/>
          </a:ln>
        </p:spPr>
        <p:txBody>
          <a:bodyPr/>
          <a:lstStyle>
            <a:lvl1pPr marL="457200" lvl="0" indent="-228600" algn="l">
              <a:spcBef>
                <a:spcPts val="336"/>
              </a:spcBef>
              <a:spcAft>
                <a:spcPts val="0"/>
              </a:spcAft>
              <a:buClr>
                <a:schemeClr val="dk1"/>
              </a:buClr>
              <a:buSzPts val="1680"/>
              <a:buNone/>
              <a:defRPr sz="1679"/>
            </a:lvl1pPr>
            <a:lvl2pPr marL="914400" lvl="1" indent="-228600" algn="l">
              <a:spcBef>
                <a:spcPts val="288"/>
              </a:spcBef>
              <a:spcAft>
                <a:spcPts val="0"/>
              </a:spcAft>
              <a:buClr>
                <a:schemeClr val="dk1"/>
              </a:buClr>
              <a:buSzPts val="1440"/>
              <a:buNone/>
              <a:defRPr sz="1440"/>
            </a:lvl2pPr>
            <a:lvl3pPr marL="1371600" lvl="2" indent="-228600" algn="l">
              <a:spcBef>
                <a:spcPts val="240"/>
              </a:spcBef>
              <a:spcAft>
                <a:spcPts val="0"/>
              </a:spcAft>
              <a:buClr>
                <a:schemeClr val="dk1"/>
              </a:buClr>
              <a:buSzPts val="1200"/>
              <a:buNone/>
              <a:defRPr sz="1200"/>
            </a:lvl3pPr>
            <a:lvl4pPr marL="1828800" lvl="3" indent="-228600" algn="l">
              <a:spcBef>
                <a:spcPts val="216"/>
              </a:spcBef>
              <a:spcAft>
                <a:spcPts val="0"/>
              </a:spcAft>
              <a:buClr>
                <a:schemeClr val="dk1"/>
              </a:buClr>
              <a:buSzPts val="1080"/>
              <a:buNone/>
              <a:defRPr sz="1080"/>
            </a:lvl4pPr>
            <a:lvl5pPr marL="2286000" lvl="4" indent="-228600" algn="l">
              <a:spcBef>
                <a:spcPts val="216"/>
              </a:spcBef>
              <a:spcAft>
                <a:spcPts val="0"/>
              </a:spcAft>
              <a:buClr>
                <a:schemeClr val="dk1"/>
              </a:buClr>
              <a:buSzPts val="1080"/>
              <a:buNone/>
              <a:defRPr sz="1080"/>
            </a:lvl5pPr>
            <a:lvl6pPr marL="2743200" lvl="5" indent="-228600" algn="l">
              <a:spcBef>
                <a:spcPts val="216"/>
              </a:spcBef>
              <a:spcAft>
                <a:spcPts val="0"/>
              </a:spcAft>
              <a:buClr>
                <a:schemeClr val="dk1"/>
              </a:buClr>
              <a:buSzPts val="1080"/>
              <a:buNone/>
              <a:defRPr sz="1080"/>
            </a:lvl6pPr>
            <a:lvl7pPr marL="3200400" lvl="6" indent="-228600" algn="l">
              <a:spcBef>
                <a:spcPts val="216"/>
              </a:spcBef>
              <a:spcAft>
                <a:spcPts val="0"/>
              </a:spcAft>
              <a:buClr>
                <a:schemeClr val="dk1"/>
              </a:buClr>
              <a:buSzPts val="1080"/>
              <a:buNone/>
              <a:defRPr sz="1080"/>
            </a:lvl7pPr>
            <a:lvl8pPr marL="3657600" lvl="7" indent="-228600" algn="l">
              <a:spcBef>
                <a:spcPts val="216"/>
              </a:spcBef>
              <a:spcAft>
                <a:spcPts val="0"/>
              </a:spcAft>
              <a:buClr>
                <a:schemeClr val="dk1"/>
              </a:buClr>
              <a:buSzPts val="1080"/>
              <a:buNone/>
              <a:defRPr sz="1080"/>
            </a:lvl8pPr>
            <a:lvl9pPr marL="4114800" lvl="8" indent="-228600" algn="l">
              <a:spcBef>
                <a:spcPts val="216"/>
              </a:spcBef>
              <a:spcAft>
                <a:spcPts val="0"/>
              </a:spcAft>
              <a:buClr>
                <a:schemeClr val="dk1"/>
              </a:buClr>
              <a:buSzPts val="1080"/>
              <a:buNone/>
              <a:defRPr sz="1080"/>
            </a:lvl9pPr>
          </a:lstStyle>
          <a:p>
            <a:endParaRPr/>
          </a:p>
        </p:txBody>
      </p:sp>
      <p:sp>
        <p:nvSpPr>
          <p:cNvPr id="5" name="Google Shape;12;p1">
            <a:extLst>
              <a:ext uri="{FF2B5EF4-FFF2-40B4-BE49-F238E27FC236}">
                <a16:creationId xmlns:a16="http://schemas.microsoft.com/office/drawing/2014/main" id="{C28B623B-D405-4A6E-BFD1-49017CD2F4A7}"/>
              </a:ext>
            </a:extLst>
          </p:cNvPr>
          <p:cNvSpPr txBox="1">
            <a:spLocks noGrp="1"/>
          </p:cNvSpPr>
          <p:nvPr>
            <p:ph type="dt" idx="11"/>
          </p:nvPr>
        </p:nvSpPr>
        <p:spPr>
          <a:ln/>
        </p:spPr>
        <p:txBody>
          <a:bodyPr/>
          <a:lstStyle>
            <a:lvl1pPr>
              <a:defRPr/>
            </a:lvl1pPr>
          </a:lstStyle>
          <a:p>
            <a:pPr>
              <a:defRPr/>
            </a:pPr>
            <a:endParaRPr/>
          </a:p>
        </p:txBody>
      </p:sp>
      <p:sp>
        <p:nvSpPr>
          <p:cNvPr id="6" name="Google Shape;13;p1">
            <a:extLst>
              <a:ext uri="{FF2B5EF4-FFF2-40B4-BE49-F238E27FC236}">
                <a16:creationId xmlns:a16="http://schemas.microsoft.com/office/drawing/2014/main" id="{1AA01880-0FCB-4A3D-9C2F-A105C89D9355}"/>
              </a:ext>
            </a:extLst>
          </p:cNvPr>
          <p:cNvSpPr txBox="1">
            <a:spLocks noGrp="1"/>
          </p:cNvSpPr>
          <p:nvPr>
            <p:ph type="ftr" idx="12"/>
          </p:nvPr>
        </p:nvSpPr>
        <p:spPr>
          <a:ln/>
        </p:spPr>
        <p:txBody>
          <a:bodyPr/>
          <a:lstStyle>
            <a:lvl1pPr>
              <a:defRPr/>
            </a:lvl1pPr>
          </a:lstStyle>
          <a:p>
            <a:pPr>
              <a:defRPr/>
            </a:pPr>
            <a:endParaRPr/>
          </a:p>
        </p:txBody>
      </p:sp>
      <p:sp>
        <p:nvSpPr>
          <p:cNvPr id="7" name="Google Shape;14;p1">
            <a:extLst>
              <a:ext uri="{FF2B5EF4-FFF2-40B4-BE49-F238E27FC236}">
                <a16:creationId xmlns:a16="http://schemas.microsoft.com/office/drawing/2014/main" id="{C5E5CEEC-0E0D-446E-9264-F675CA4B3390}"/>
              </a:ext>
            </a:extLst>
          </p:cNvPr>
          <p:cNvSpPr txBox="1">
            <a:spLocks noGrp="1"/>
          </p:cNvSpPr>
          <p:nvPr>
            <p:ph type="sldNum" idx="13"/>
          </p:nvPr>
        </p:nvSpPr>
        <p:spPr>
          <a:ln/>
        </p:spPr>
        <p:txBody>
          <a:bodyPr/>
          <a:lstStyle>
            <a:lvl1pPr>
              <a:defRPr/>
            </a:lvl1pPr>
          </a:lstStyle>
          <a:p>
            <a:pPr>
              <a:defRPr/>
            </a:pPr>
            <a:fld id="{65C3606C-5DF5-4FE7-814F-CB66E55F8D8E}" type="slidenum">
              <a:rPr lang="en-US"/>
              <a:pPr>
                <a:defRPr/>
              </a:pPr>
              <a:t>‹Nº›</a:t>
            </a:fld>
            <a:endParaRPr/>
          </a:p>
        </p:txBody>
      </p:sp>
    </p:spTree>
    <p:extLst>
      <p:ext uri="{BB962C8B-B14F-4D97-AF65-F5344CB8AC3E}">
        <p14:creationId xmlns:p14="http://schemas.microsoft.com/office/powerpoint/2010/main" val="1773071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2389717" y="4800600"/>
            <a:ext cx="7315200" cy="566738"/>
          </a:xfrm>
          <a:prstGeom prst="rect">
            <a:avLst/>
          </a:prstGeom>
          <a:noFill/>
          <a:ln>
            <a:noFill/>
          </a:ln>
        </p:spPr>
        <p:txBody>
          <a:bodyPr anchor="b"/>
          <a:lstStyle>
            <a:lvl1pPr lvl="0" algn="l">
              <a:spcBef>
                <a:spcPts val="0"/>
              </a:spcBef>
              <a:spcAft>
                <a:spcPts val="0"/>
              </a:spcAft>
              <a:buClr>
                <a:schemeClr val="dk1"/>
              </a:buClr>
              <a:buSzPts val="2400"/>
              <a:buFont typeface="Calibri"/>
              <a:buNone/>
              <a:defRPr sz="2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4"/>
          <p:cNvSpPr>
            <a:spLocks noGrp="1"/>
          </p:cNvSpPr>
          <p:nvPr>
            <p:ph type="pic" idx="2"/>
          </p:nvPr>
        </p:nvSpPr>
        <p:spPr>
          <a:xfrm>
            <a:off x="2389717" y="612775"/>
            <a:ext cx="7315200" cy="4114800"/>
          </a:xfrm>
          <a:prstGeom prst="rect">
            <a:avLst/>
          </a:prstGeom>
          <a:noFill/>
          <a:ln>
            <a:noFill/>
          </a:ln>
        </p:spPr>
        <p:txBody>
          <a:bodyPr/>
          <a:lstStyle>
            <a:lvl1pPr marR="0" lvl="0" algn="l" rtl="0">
              <a:spcBef>
                <a:spcPts val="768"/>
              </a:spcBef>
              <a:spcAft>
                <a:spcPts val="0"/>
              </a:spcAft>
              <a:buClr>
                <a:schemeClr val="dk1"/>
              </a:buClr>
              <a:buSzPts val="3840"/>
              <a:buFont typeface="Arial"/>
              <a:buNone/>
              <a:defRPr sz="3840" b="0" i="0" u="none" strike="noStrike" cap="none">
                <a:solidFill>
                  <a:schemeClr val="dk1"/>
                </a:solidFill>
                <a:latin typeface="Calibri"/>
                <a:ea typeface="Calibri"/>
                <a:cs typeface="Calibri"/>
                <a:sym typeface="Calibri"/>
              </a:defRPr>
            </a:lvl1pPr>
            <a:lvl2pPr marR="0" lvl="1" algn="l" rtl="0">
              <a:spcBef>
                <a:spcPts val="672"/>
              </a:spcBef>
              <a:spcAft>
                <a:spcPts val="0"/>
              </a:spcAft>
              <a:buClr>
                <a:schemeClr val="dk1"/>
              </a:buClr>
              <a:buSzPts val="3360"/>
              <a:buFont typeface="Arial"/>
              <a:buNone/>
              <a:defRPr sz="3359" b="0" i="0" u="none" strike="noStrike" cap="none">
                <a:solidFill>
                  <a:schemeClr val="dk1"/>
                </a:solidFill>
                <a:latin typeface="Calibri"/>
                <a:ea typeface="Calibri"/>
                <a:cs typeface="Calibri"/>
                <a:sym typeface="Calibri"/>
              </a:defRPr>
            </a:lvl2pPr>
            <a:lvl3pPr marR="0" lvl="2" algn="l" rtl="0">
              <a:spcBef>
                <a:spcPts val="576"/>
              </a:spcBef>
              <a:spcAft>
                <a:spcPts val="0"/>
              </a:spcAft>
              <a:buClr>
                <a:schemeClr val="dk1"/>
              </a:buClr>
              <a:buSzPts val="2880"/>
              <a:buFont typeface="Arial"/>
              <a:buNone/>
              <a:defRPr sz="2880" b="0" i="0" u="none" strike="noStrike" cap="none">
                <a:solidFill>
                  <a:schemeClr val="dk1"/>
                </a:solidFill>
                <a:latin typeface="Calibri"/>
                <a:ea typeface="Calibri"/>
                <a:cs typeface="Calibri"/>
                <a:sym typeface="Calibri"/>
              </a:defRPr>
            </a:lvl3pPr>
            <a:lvl4pPr marR="0" lvl="3"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4pPr>
            <a:lvl5pPr marR="0" lvl="4"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5pPr>
            <a:lvl6pPr marR="0" lvl="5"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6pPr>
            <a:lvl7pPr marR="0" lvl="6"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7pPr>
            <a:lvl8pPr marR="0" lvl="7"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8pPr>
            <a:lvl9pPr marR="0" lvl="8"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9pPr>
          </a:lstStyle>
          <a:p>
            <a:pPr lvl="0"/>
            <a:endParaRPr noProof="0">
              <a:sym typeface="Calibri"/>
            </a:endParaRPr>
          </a:p>
        </p:txBody>
      </p:sp>
      <p:sp>
        <p:nvSpPr>
          <p:cNvPr id="88" name="Google Shape;88;p14"/>
          <p:cNvSpPr txBox="1">
            <a:spLocks noGrp="1"/>
          </p:cNvSpPr>
          <p:nvPr>
            <p:ph type="body" idx="1"/>
          </p:nvPr>
        </p:nvSpPr>
        <p:spPr>
          <a:xfrm>
            <a:off x="2389717" y="5367338"/>
            <a:ext cx="7315200" cy="804862"/>
          </a:xfrm>
          <a:prstGeom prst="rect">
            <a:avLst/>
          </a:prstGeom>
          <a:noFill/>
          <a:ln>
            <a:noFill/>
          </a:ln>
        </p:spPr>
        <p:txBody>
          <a:bodyPr/>
          <a:lstStyle>
            <a:lvl1pPr marL="457200" lvl="0" indent="-228600" algn="l">
              <a:spcBef>
                <a:spcPts val="336"/>
              </a:spcBef>
              <a:spcAft>
                <a:spcPts val="0"/>
              </a:spcAft>
              <a:buClr>
                <a:schemeClr val="dk1"/>
              </a:buClr>
              <a:buSzPts val="1680"/>
              <a:buNone/>
              <a:defRPr sz="1679"/>
            </a:lvl1pPr>
            <a:lvl2pPr marL="914400" lvl="1" indent="-228600" algn="l">
              <a:spcBef>
                <a:spcPts val="288"/>
              </a:spcBef>
              <a:spcAft>
                <a:spcPts val="0"/>
              </a:spcAft>
              <a:buClr>
                <a:schemeClr val="dk1"/>
              </a:buClr>
              <a:buSzPts val="1440"/>
              <a:buNone/>
              <a:defRPr sz="1440"/>
            </a:lvl2pPr>
            <a:lvl3pPr marL="1371600" lvl="2" indent="-228600" algn="l">
              <a:spcBef>
                <a:spcPts val="240"/>
              </a:spcBef>
              <a:spcAft>
                <a:spcPts val="0"/>
              </a:spcAft>
              <a:buClr>
                <a:schemeClr val="dk1"/>
              </a:buClr>
              <a:buSzPts val="1200"/>
              <a:buNone/>
              <a:defRPr sz="1200"/>
            </a:lvl3pPr>
            <a:lvl4pPr marL="1828800" lvl="3" indent="-228600" algn="l">
              <a:spcBef>
                <a:spcPts val="216"/>
              </a:spcBef>
              <a:spcAft>
                <a:spcPts val="0"/>
              </a:spcAft>
              <a:buClr>
                <a:schemeClr val="dk1"/>
              </a:buClr>
              <a:buSzPts val="1080"/>
              <a:buNone/>
              <a:defRPr sz="1080"/>
            </a:lvl4pPr>
            <a:lvl5pPr marL="2286000" lvl="4" indent="-228600" algn="l">
              <a:spcBef>
                <a:spcPts val="216"/>
              </a:spcBef>
              <a:spcAft>
                <a:spcPts val="0"/>
              </a:spcAft>
              <a:buClr>
                <a:schemeClr val="dk1"/>
              </a:buClr>
              <a:buSzPts val="1080"/>
              <a:buNone/>
              <a:defRPr sz="1080"/>
            </a:lvl5pPr>
            <a:lvl6pPr marL="2743200" lvl="5" indent="-228600" algn="l">
              <a:spcBef>
                <a:spcPts val="216"/>
              </a:spcBef>
              <a:spcAft>
                <a:spcPts val="0"/>
              </a:spcAft>
              <a:buClr>
                <a:schemeClr val="dk1"/>
              </a:buClr>
              <a:buSzPts val="1080"/>
              <a:buNone/>
              <a:defRPr sz="1080"/>
            </a:lvl6pPr>
            <a:lvl7pPr marL="3200400" lvl="6" indent="-228600" algn="l">
              <a:spcBef>
                <a:spcPts val="216"/>
              </a:spcBef>
              <a:spcAft>
                <a:spcPts val="0"/>
              </a:spcAft>
              <a:buClr>
                <a:schemeClr val="dk1"/>
              </a:buClr>
              <a:buSzPts val="1080"/>
              <a:buNone/>
              <a:defRPr sz="1080"/>
            </a:lvl7pPr>
            <a:lvl8pPr marL="3657600" lvl="7" indent="-228600" algn="l">
              <a:spcBef>
                <a:spcPts val="216"/>
              </a:spcBef>
              <a:spcAft>
                <a:spcPts val="0"/>
              </a:spcAft>
              <a:buClr>
                <a:schemeClr val="dk1"/>
              </a:buClr>
              <a:buSzPts val="1080"/>
              <a:buNone/>
              <a:defRPr sz="1080"/>
            </a:lvl8pPr>
            <a:lvl9pPr marL="4114800" lvl="8" indent="-228600" algn="l">
              <a:spcBef>
                <a:spcPts val="216"/>
              </a:spcBef>
              <a:spcAft>
                <a:spcPts val="0"/>
              </a:spcAft>
              <a:buClr>
                <a:schemeClr val="dk1"/>
              </a:buClr>
              <a:buSzPts val="1080"/>
              <a:buNone/>
              <a:defRPr sz="1080"/>
            </a:lvl9pPr>
          </a:lstStyle>
          <a:p>
            <a:endParaRPr/>
          </a:p>
        </p:txBody>
      </p:sp>
      <p:sp>
        <p:nvSpPr>
          <p:cNvPr id="5" name="Google Shape;12;p1">
            <a:extLst>
              <a:ext uri="{FF2B5EF4-FFF2-40B4-BE49-F238E27FC236}">
                <a16:creationId xmlns:a16="http://schemas.microsoft.com/office/drawing/2014/main" id="{5556633C-D248-4E33-8BD2-C04C7E5C7F10}"/>
              </a:ext>
            </a:extLst>
          </p:cNvPr>
          <p:cNvSpPr txBox="1">
            <a:spLocks noGrp="1"/>
          </p:cNvSpPr>
          <p:nvPr>
            <p:ph type="dt" idx="11"/>
          </p:nvPr>
        </p:nvSpPr>
        <p:spPr>
          <a:ln/>
        </p:spPr>
        <p:txBody>
          <a:bodyPr/>
          <a:lstStyle>
            <a:lvl1pPr>
              <a:defRPr/>
            </a:lvl1pPr>
          </a:lstStyle>
          <a:p>
            <a:pPr>
              <a:defRPr/>
            </a:pPr>
            <a:endParaRPr/>
          </a:p>
        </p:txBody>
      </p:sp>
      <p:sp>
        <p:nvSpPr>
          <p:cNvPr id="6" name="Google Shape;13;p1">
            <a:extLst>
              <a:ext uri="{FF2B5EF4-FFF2-40B4-BE49-F238E27FC236}">
                <a16:creationId xmlns:a16="http://schemas.microsoft.com/office/drawing/2014/main" id="{98A8BFF9-172E-455F-8978-773F9ABCE077}"/>
              </a:ext>
            </a:extLst>
          </p:cNvPr>
          <p:cNvSpPr txBox="1">
            <a:spLocks noGrp="1"/>
          </p:cNvSpPr>
          <p:nvPr>
            <p:ph type="ftr" idx="12"/>
          </p:nvPr>
        </p:nvSpPr>
        <p:spPr>
          <a:ln/>
        </p:spPr>
        <p:txBody>
          <a:bodyPr/>
          <a:lstStyle>
            <a:lvl1pPr>
              <a:defRPr/>
            </a:lvl1pPr>
          </a:lstStyle>
          <a:p>
            <a:pPr>
              <a:defRPr/>
            </a:pPr>
            <a:endParaRPr/>
          </a:p>
        </p:txBody>
      </p:sp>
      <p:sp>
        <p:nvSpPr>
          <p:cNvPr id="7" name="Google Shape;14;p1">
            <a:extLst>
              <a:ext uri="{FF2B5EF4-FFF2-40B4-BE49-F238E27FC236}">
                <a16:creationId xmlns:a16="http://schemas.microsoft.com/office/drawing/2014/main" id="{2A601690-7DC6-4B06-9309-4F46D5178150}"/>
              </a:ext>
            </a:extLst>
          </p:cNvPr>
          <p:cNvSpPr txBox="1">
            <a:spLocks noGrp="1"/>
          </p:cNvSpPr>
          <p:nvPr>
            <p:ph type="sldNum" idx="13"/>
          </p:nvPr>
        </p:nvSpPr>
        <p:spPr>
          <a:ln/>
        </p:spPr>
        <p:txBody>
          <a:bodyPr/>
          <a:lstStyle>
            <a:lvl1pPr>
              <a:defRPr/>
            </a:lvl1pPr>
          </a:lstStyle>
          <a:p>
            <a:pPr>
              <a:defRPr/>
            </a:pPr>
            <a:fld id="{8BF8A5D9-6ED6-4A6C-9F02-2D493925AF06}" type="slidenum">
              <a:rPr lang="en-US"/>
              <a:pPr>
                <a:defRPr/>
              </a:pPr>
              <a:t>‹Nº›</a:t>
            </a:fld>
            <a:endParaRPr/>
          </a:p>
        </p:txBody>
      </p:sp>
    </p:spTree>
    <p:extLst>
      <p:ext uri="{BB962C8B-B14F-4D97-AF65-F5344CB8AC3E}">
        <p14:creationId xmlns:p14="http://schemas.microsoft.com/office/powerpoint/2010/main" val="80493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609600" y="274639"/>
            <a:ext cx="10972800" cy="1143000"/>
          </a:xfrm>
          <a:prstGeom prst="rect">
            <a:avLst/>
          </a:prstGeom>
          <a:noFill/>
          <a:ln>
            <a:noFill/>
          </a:ln>
        </p:spPr>
        <p:txBody>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5"/>
          <p:cNvSpPr txBox="1">
            <a:spLocks noGrp="1"/>
          </p:cNvSpPr>
          <p:nvPr>
            <p:ph type="body" idx="1"/>
          </p:nvPr>
        </p:nvSpPr>
        <p:spPr>
          <a:xfrm rot="5400000">
            <a:off x="3833019" y="-1623218"/>
            <a:ext cx="4525963" cy="10972800"/>
          </a:xfrm>
          <a:prstGeom prst="rect">
            <a:avLst/>
          </a:prstGeom>
          <a:noFill/>
          <a:ln>
            <a:noFill/>
          </a:ln>
        </p:spPr>
        <p:txBody>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 name="Google Shape;12;p1">
            <a:extLst>
              <a:ext uri="{FF2B5EF4-FFF2-40B4-BE49-F238E27FC236}">
                <a16:creationId xmlns:a16="http://schemas.microsoft.com/office/drawing/2014/main" id="{4B168013-818A-42A0-BD79-72524618940F}"/>
              </a:ext>
            </a:extLst>
          </p:cNvPr>
          <p:cNvSpPr txBox="1">
            <a:spLocks noGrp="1"/>
          </p:cNvSpPr>
          <p:nvPr>
            <p:ph type="dt" idx="11"/>
          </p:nvPr>
        </p:nvSpPr>
        <p:spPr>
          <a:ln/>
        </p:spPr>
        <p:txBody>
          <a:bodyPr/>
          <a:lstStyle>
            <a:lvl1pPr>
              <a:defRPr/>
            </a:lvl1pPr>
          </a:lstStyle>
          <a:p>
            <a:pPr>
              <a:defRPr/>
            </a:pPr>
            <a:endParaRPr/>
          </a:p>
        </p:txBody>
      </p:sp>
      <p:sp>
        <p:nvSpPr>
          <p:cNvPr id="5" name="Google Shape;13;p1">
            <a:extLst>
              <a:ext uri="{FF2B5EF4-FFF2-40B4-BE49-F238E27FC236}">
                <a16:creationId xmlns:a16="http://schemas.microsoft.com/office/drawing/2014/main" id="{BBF838EB-8900-442F-8204-EC0251854B30}"/>
              </a:ext>
            </a:extLst>
          </p:cNvPr>
          <p:cNvSpPr txBox="1">
            <a:spLocks noGrp="1"/>
          </p:cNvSpPr>
          <p:nvPr>
            <p:ph type="ftr" idx="12"/>
          </p:nvPr>
        </p:nvSpPr>
        <p:spPr>
          <a:ln/>
        </p:spPr>
        <p:txBody>
          <a:bodyPr/>
          <a:lstStyle>
            <a:lvl1pPr>
              <a:defRPr/>
            </a:lvl1pPr>
          </a:lstStyle>
          <a:p>
            <a:pPr>
              <a:defRPr/>
            </a:pPr>
            <a:endParaRPr/>
          </a:p>
        </p:txBody>
      </p:sp>
      <p:sp>
        <p:nvSpPr>
          <p:cNvPr id="6" name="Google Shape;14;p1">
            <a:extLst>
              <a:ext uri="{FF2B5EF4-FFF2-40B4-BE49-F238E27FC236}">
                <a16:creationId xmlns:a16="http://schemas.microsoft.com/office/drawing/2014/main" id="{D7961D15-5963-4194-93C8-A9E8272CD1EA}"/>
              </a:ext>
            </a:extLst>
          </p:cNvPr>
          <p:cNvSpPr txBox="1">
            <a:spLocks noGrp="1"/>
          </p:cNvSpPr>
          <p:nvPr>
            <p:ph type="sldNum" idx="13"/>
          </p:nvPr>
        </p:nvSpPr>
        <p:spPr>
          <a:ln/>
        </p:spPr>
        <p:txBody>
          <a:bodyPr/>
          <a:lstStyle>
            <a:lvl1pPr>
              <a:defRPr/>
            </a:lvl1pPr>
          </a:lstStyle>
          <a:p>
            <a:pPr>
              <a:defRPr/>
            </a:pPr>
            <a:fld id="{1E7A3847-B14C-42AC-A6F2-687287679D00}" type="slidenum">
              <a:rPr lang="en-US"/>
              <a:pPr>
                <a:defRPr/>
              </a:pPr>
              <a:t>‹Nº›</a:t>
            </a:fld>
            <a:endParaRPr/>
          </a:p>
        </p:txBody>
      </p:sp>
    </p:spTree>
    <p:extLst>
      <p:ext uri="{BB962C8B-B14F-4D97-AF65-F5344CB8AC3E}">
        <p14:creationId xmlns:p14="http://schemas.microsoft.com/office/powerpoint/2010/main" val="2339393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rot="5400000">
            <a:off x="7772400" y="1295400"/>
            <a:ext cx="4876800" cy="2743200"/>
          </a:xfrm>
          <a:prstGeom prst="rect">
            <a:avLst/>
          </a:prstGeom>
          <a:noFill/>
          <a:ln>
            <a:noFill/>
          </a:ln>
        </p:spPr>
        <p:txBody>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6"/>
          <p:cNvSpPr txBox="1">
            <a:spLocks noGrp="1"/>
          </p:cNvSpPr>
          <p:nvPr>
            <p:ph type="body" idx="1"/>
          </p:nvPr>
        </p:nvSpPr>
        <p:spPr>
          <a:xfrm rot="5400000">
            <a:off x="2184400" y="-1346200"/>
            <a:ext cx="4876800" cy="8026400"/>
          </a:xfrm>
          <a:prstGeom prst="rect">
            <a:avLst/>
          </a:prstGeom>
          <a:noFill/>
          <a:ln>
            <a:noFill/>
          </a:ln>
        </p:spPr>
        <p:txBody>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 name="Google Shape;12;p1">
            <a:extLst>
              <a:ext uri="{FF2B5EF4-FFF2-40B4-BE49-F238E27FC236}">
                <a16:creationId xmlns:a16="http://schemas.microsoft.com/office/drawing/2014/main" id="{9CDC3EEB-E841-4971-BA5D-082B3B8EFCA3}"/>
              </a:ext>
            </a:extLst>
          </p:cNvPr>
          <p:cNvSpPr txBox="1">
            <a:spLocks noGrp="1"/>
          </p:cNvSpPr>
          <p:nvPr>
            <p:ph type="dt" idx="11"/>
          </p:nvPr>
        </p:nvSpPr>
        <p:spPr>
          <a:ln/>
        </p:spPr>
        <p:txBody>
          <a:bodyPr/>
          <a:lstStyle>
            <a:lvl1pPr>
              <a:defRPr/>
            </a:lvl1pPr>
          </a:lstStyle>
          <a:p>
            <a:pPr>
              <a:defRPr/>
            </a:pPr>
            <a:endParaRPr/>
          </a:p>
        </p:txBody>
      </p:sp>
      <p:sp>
        <p:nvSpPr>
          <p:cNvPr id="5" name="Google Shape;13;p1">
            <a:extLst>
              <a:ext uri="{FF2B5EF4-FFF2-40B4-BE49-F238E27FC236}">
                <a16:creationId xmlns:a16="http://schemas.microsoft.com/office/drawing/2014/main" id="{F54E3F14-2483-473E-88F4-E32FCD46330B}"/>
              </a:ext>
            </a:extLst>
          </p:cNvPr>
          <p:cNvSpPr txBox="1">
            <a:spLocks noGrp="1"/>
          </p:cNvSpPr>
          <p:nvPr>
            <p:ph type="ftr" idx="12"/>
          </p:nvPr>
        </p:nvSpPr>
        <p:spPr>
          <a:ln/>
        </p:spPr>
        <p:txBody>
          <a:bodyPr/>
          <a:lstStyle>
            <a:lvl1pPr>
              <a:defRPr/>
            </a:lvl1pPr>
          </a:lstStyle>
          <a:p>
            <a:pPr>
              <a:defRPr/>
            </a:pPr>
            <a:endParaRPr/>
          </a:p>
        </p:txBody>
      </p:sp>
      <p:sp>
        <p:nvSpPr>
          <p:cNvPr id="6" name="Google Shape;14;p1">
            <a:extLst>
              <a:ext uri="{FF2B5EF4-FFF2-40B4-BE49-F238E27FC236}">
                <a16:creationId xmlns:a16="http://schemas.microsoft.com/office/drawing/2014/main" id="{62741C96-FF75-453C-B9E0-B1BDD65FC925}"/>
              </a:ext>
            </a:extLst>
          </p:cNvPr>
          <p:cNvSpPr txBox="1">
            <a:spLocks noGrp="1"/>
          </p:cNvSpPr>
          <p:nvPr>
            <p:ph type="sldNum" idx="13"/>
          </p:nvPr>
        </p:nvSpPr>
        <p:spPr>
          <a:ln/>
        </p:spPr>
        <p:txBody>
          <a:bodyPr/>
          <a:lstStyle>
            <a:lvl1pPr>
              <a:defRPr/>
            </a:lvl1pPr>
          </a:lstStyle>
          <a:p>
            <a:pPr>
              <a:defRPr/>
            </a:pPr>
            <a:fld id="{9B4E87F9-2108-4CFF-AD4D-E88C2A1CBB3E}" type="slidenum">
              <a:rPr lang="en-US"/>
              <a:pPr>
                <a:defRPr/>
              </a:pPr>
              <a:t>‹Nº›</a:t>
            </a:fld>
            <a:endParaRPr/>
          </a:p>
        </p:txBody>
      </p:sp>
    </p:spTree>
    <p:extLst>
      <p:ext uri="{BB962C8B-B14F-4D97-AF65-F5344CB8AC3E}">
        <p14:creationId xmlns:p14="http://schemas.microsoft.com/office/powerpoint/2010/main" val="214998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objeto1" type="obj">
  <p:cSld name="OBJECT">
    <p:spTree>
      <p:nvGrpSpPr>
        <p:cNvPr id="1" name="Shape 22"/>
        <p:cNvGrpSpPr/>
        <p:nvPr/>
      </p:nvGrpSpPr>
      <p:grpSpPr>
        <a:xfrm>
          <a:off x="0" y="0"/>
          <a:ext cx="0" cy="0"/>
          <a:chOff x="0" y="0"/>
          <a:chExt cx="0" cy="0"/>
        </a:xfrm>
      </p:grpSpPr>
      <p:sp>
        <p:nvSpPr>
          <p:cNvPr id="4" name="Google Shape;23;p3">
            <a:extLst>
              <a:ext uri="{FF2B5EF4-FFF2-40B4-BE49-F238E27FC236}">
                <a16:creationId xmlns:a16="http://schemas.microsoft.com/office/drawing/2014/main" id="{C52A8316-964D-4D8D-AB35-36165A995EFC}"/>
              </a:ext>
            </a:extLst>
          </p:cNvPr>
          <p:cNvSpPr/>
          <p:nvPr/>
        </p:nvSpPr>
        <p:spPr>
          <a:xfrm>
            <a:off x="1908175" y="0"/>
            <a:ext cx="10283825" cy="1717675"/>
          </a:xfrm>
          <a:prstGeom prst="rect">
            <a:avLst/>
          </a:prstGeom>
          <a:solidFill>
            <a:srgbClr val="5BBBDB"/>
          </a:soli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2160" kern="0">
              <a:solidFill>
                <a:schemeClr val="lt1"/>
              </a:solidFill>
              <a:latin typeface="Calibri"/>
              <a:ea typeface="Calibri"/>
              <a:cs typeface="Calibri"/>
              <a:sym typeface="Calibri"/>
            </a:endParaRPr>
          </a:p>
        </p:txBody>
      </p:sp>
      <p:pic>
        <p:nvPicPr>
          <p:cNvPr id="5" name="Google Shape;24;p3" descr="lamina2.jpg">
            <a:extLst>
              <a:ext uri="{FF2B5EF4-FFF2-40B4-BE49-F238E27FC236}">
                <a16:creationId xmlns:a16="http://schemas.microsoft.com/office/drawing/2014/main" id="{E0A59266-0707-455E-BDFF-4B3595D7AFB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60187" t="49327"/>
          <a:stretch>
            <a:fillRect/>
          </a:stretch>
        </p:blipFill>
        <p:spPr bwMode="auto">
          <a:xfrm>
            <a:off x="7337425" y="3382963"/>
            <a:ext cx="485457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27;p3">
            <a:extLst>
              <a:ext uri="{FF2B5EF4-FFF2-40B4-BE49-F238E27FC236}">
                <a16:creationId xmlns:a16="http://schemas.microsoft.com/office/drawing/2014/main" id="{32AAE18B-EAEC-4CCD-90BD-402F064357B5}"/>
              </a:ext>
            </a:extLst>
          </p:cNvPr>
          <p:cNvSpPr/>
          <p:nvPr/>
        </p:nvSpPr>
        <p:spPr>
          <a:xfrm>
            <a:off x="0" y="0"/>
            <a:ext cx="1908175" cy="1717675"/>
          </a:xfrm>
          <a:prstGeom prst="rect">
            <a:avLst/>
          </a:prstGeom>
          <a:solidFill>
            <a:srgbClr val="D8D8D8"/>
          </a:soli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2160" kern="0">
              <a:solidFill>
                <a:schemeClr val="lt1"/>
              </a:solidFill>
              <a:latin typeface="Calibri"/>
              <a:ea typeface="Calibri"/>
              <a:cs typeface="Calibri"/>
              <a:sym typeface="Calibri"/>
            </a:endParaRPr>
          </a:p>
        </p:txBody>
      </p:sp>
      <p:pic>
        <p:nvPicPr>
          <p:cNvPr id="7" name="Google Shape;28;p3">
            <a:extLst>
              <a:ext uri="{FF2B5EF4-FFF2-40B4-BE49-F238E27FC236}">
                <a16:creationId xmlns:a16="http://schemas.microsoft.com/office/drawing/2014/main" id="{402D3DE7-CF84-4B10-AF6A-525BF886E97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95263"/>
            <a:ext cx="133350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29;p3">
            <a:extLst>
              <a:ext uri="{FF2B5EF4-FFF2-40B4-BE49-F238E27FC236}">
                <a16:creationId xmlns:a16="http://schemas.microsoft.com/office/drawing/2014/main" id="{12EE3687-542E-4073-84D7-2D4345F22E5B}"/>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6750" y="271463"/>
            <a:ext cx="22764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Google Shape;25;p3"/>
          <p:cNvSpPr txBox="1">
            <a:spLocks noGrp="1"/>
          </p:cNvSpPr>
          <p:nvPr>
            <p:ph type="title"/>
          </p:nvPr>
        </p:nvSpPr>
        <p:spPr>
          <a:xfrm>
            <a:off x="2148371" y="274639"/>
            <a:ext cx="7011264" cy="1287266"/>
          </a:xfrm>
          <a:prstGeom prst="rect">
            <a:avLst/>
          </a:prstGeom>
          <a:noFill/>
          <a:ln>
            <a:noFill/>
          </a:ln>
        </p:spPr>
        <p:txBody>
          <a:bodyPr/>
          <a:lstStyle>
            <a:lvl1pPr lvl="0" algn="l">
              <a:lnSpc>
                <a:spcPct val="80000"/>
              </a:lnSpc>
              <a:spcBef>
                <a:spcPts val="0"/>
              </a:spcBef>
              <a:spcAft>
                <a:spcPts val="0"/>
              </a:spcAft>
              <a:buClr>
                <a:schemeClr val="lt1"/>
              </a:buClr>
              <a:buSzPts val="3840"/>
              <a:buFont typeface="Calibri"/>
              <a:buNone/>
              <a:defRPr sz="384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1789169" y="2149522"/>
            <a:ext cx="9434029" cy="3976640"/>
          </a:xfrm>
          <a:prstGeom prst="rect">
            <a:avLst/>
          </a:prstGeom>
          <a:noFill/>
          <a:ln>
            <a:noFill/>
          </a:ln>
        </p:spPr>
        <p:txBody>
          <a:bodyPr/>
          <a:lstStyle>
            <a:lvl1pPr marL="457200" lvl="0" indent="-381000" algn="l">
              <a:spcBef>
                <a:spcPts val="480"/>
              </a:spcBef>
              <a:spcAft>
                <a:spcPts val="0"/>
              </a:spcAft>
              <a:buClr>
                <a:srgbClr val="595959"/>
              </a:buClr>
              <a:buSzPts val="2400"/>
              <a:buChar char="•"/>
              <a:defRPr sz="2400">
                <a:solidFill>
                  <a:srgbClr val="595959"/>
                </a:solidFill>
              </a:defRPr>
            </a:lvl1pPr>
            <a:lvl2pPr marL="914400" lvl="1" indent="-381000" algn="l">
              <a:spcBef>
                <a:spcPts val="480"/>
              </a:spcBef>
              <a:spcAft>
                <a:spcPts val="0"/>
              </a:spcAft>
              <a:buClr>
                <a:srgbClr val="595959"/>
              </a:buClr>
              <a:buSzPts val="2400"/>
              <a:buChar char="–"/>
              <a:defRPr sz="2400">
                <a:solidFill>
                  <a:srgbClr val="595959"/>
                </a:solidFill>
              </a:defRPr>
            </a:lvl2pPr>
            <a:lvl3pPr marL="1371600" lvl="2" indent="-381000" algn="l">
              <a:spcBef>
                <a:spcPts val="480"/>
              </a:spcBef>
              <a:spcAft>
                <a:spcPts val="0"/>
              </a:spcAft>
              <a:buClr>
                <a:srgbClr val="595959"/>
              </a:buClr>
              <a:buSzPts val="2400"/>
              <a:buChar char="•"/>
              <a:defRPr sz="2400">
                <a:solidFill>
                  <a:srgbClr val="595959"/>
                </a:solidFill>
              </a:defRPr>
            </a:lvl3pPr>
            <a:lvl4pPr marL="1828800" lvl="3" indent="-381000" algn="l">
              <a:spcBef>
                <a:spcPts val="480"/>
              </a:spcBef>
              <a:spcAft>
                <a:spcPts val="0"/>
              </a:spcAft>
              <a:buClr>
                <a:srgbClr val="595959"/>
              </a:buClr>
              <a:buSzPts val="2400"/>
              <a:buChar char="–"/>
              <a:defRPr sz="2400">
                <a:solidFill>
                  <a:srgbClr val="595959"/>
                </a:solidFill>
              </a:defRPr>
            </a:lvl4pPr>
            <a:lvl5pPr marL="2286000" lvl="4" indent="-381000" algn="l">
              <a:spcBef>
                <a:spcPts val="480"/>
              </a:spcBef>
              <a:spcAft>
                <a:spcPts val="0"/>
              </a:spcAft>
              <a:buClr>
                <a:srgbClr val="595959"/>
              </a:buClr>
              <a:buSzPts val="2400"/>
              <a:buChar char="»"/>
              <a:defRPr sz="2400">
                <a:solidFill>
                  <a:srgbClr val="59595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3723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Ultima página">
  <p:cSld name="Ultima página">
    <p:spTree>
      <p:nvGrpSpPr>
        <p:cNvPr id="1" name="Shape 30"/>
        <p:cNvGrpSpPr/>
        <p:nvPr/>
      </p:nvGrpSpPr>
      <p:grpSpPr>
        <a:xfrm>
          <a:off x="0" y="0"/>
          <a:ext cx="0" cy="0"/>
          <a:chOff x="0" y="0"/>
          <a:chExt cx="0" cy="0"/>
        </a:xfrm>
      </p:grpSpPr>
      <p:pic>
        <p:nvPicPr>
          <p:cNvPr id="2" name="Google Shape;31;p4">
            <a:extLst>
              <a:ext uri="{FF2B5EF4-FFF2-40B4-BE49-F238E27FC236}">
                <a16:creationId xmlns:a16="http://schemas.microsoft.com/office/drawing/2014/main" id="{B79528BB-EE8F-4D9D-8595-85AB63932BBA}"/>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738" y="2239963"/>
            <a:ext cx="724852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221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objeto2">
  <p:cSld name="Título/objeto2">
    <p:spTree>
      <p:nvGrpSpPr>
        <p:cNvPr id="1" name="Shape 32"/>
        <p:cNvGrpSpPr/>
        <p:nvPr/>
      </p:nvGrpSpPr>
      <p:grpSpPr>
        <a:xfrm>
          <a:off x="0" y="0"/>
          <a:ext cx="0" cy="0"/>
          <a:chOff x="0" y="0"/>
          <a:chExt cx="0" cy="0"/>
        </a:xfrm>
      </p:grpSpPr>
      <p:sp>
        <p:nvSpPr>
          <p:cNvPr id="4" name="Google Shape;33;p5">
            <a:extLst>
              <a:ext uri="{FF2B5EF4-FFF2-40B4-BE49-F238E27FC236}">
                <a16:creationId xmlns:a16="http://schemas.microsoft.com/office/drawing/2014/main" id="{BF09A553-7BAA-4493-A929-653019B90A2A}"/>
              </a:ext>
            </a:extLst>
          </p:cNvPr>
          <p:cNvSpPr/>
          <p:nvPr/>
        </p:nvSpPr>
        <p:spPr>
          <a:xfrm>
            <a:off x="1908175" y="0"/>
            <a:ext cx="10283825" cy="1717675"/>
          </a:xfrm>
          <a:prstGeom prst="rect">
            <a:avLst/>
          </a:prstGeom>
          <a:solidFill>
            <a:srgbClr val="8B277A"/>
          </a:soli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2160" kern="0">
              <a:solidFill>
                <a:schemeClr val="lt1"/>
              </a:solidFill>
              <a:latin typeface="Calibri"/>
              <a:ea typeface="Calibri"/>
              <a:cs typeface="Calibri"/>
              <a:sym typeface="Calibri"/>
            </a:endParaRPr>
          </a:p>
        </p:txBody>
      </p:sp>
      <p:sp>
        <p:nvSpPr>
          <p:cNvPr id="5" name="Google Shape;34;p5">
            <a:extLst>
              <a:ext uri="{FF2B5EF4-FFF2-40B4-BE49-F238E27FC236}">
                <a16:creationId xmlns:a16="http://schemas.microsoft.com/office/drawing/2014/main" id="{84CB3CDC-BAEC-482B-A879-7381FE13B250}"/>
              </a:ext>
            </a:extLst>
          </p:cNvPr>
          <p:cNvSpPr/>
          <p:nvPr/>
        </p:nvSpPr>
        <p:spPr>
          <a:xfrm>
            <a:off x="0" y="0"/>
            <a:ext cx="1908175" cy="1717675"/>
          </a:xfrm>
          <a:prstGeom prst="rect">
            <a:avLst/>
          </a:prstGeom>
          <a:solidFill>
            <a:srgbClr val="D8D8D8"/>
          </a:soli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2160" kern="0">
              <a:solidFill>
                <a:schemeClr val="lt1"/>
              </a:solidFill>
              <a:latin typeface="Calibri"/>
              <a:ea typeface="Calibri"/>
              <a:cs typeface="Calibri"/>
              <a:sym typeface="Calibri"/>
            </a:endParaRPr>
          </a:p>
        </p:txBody>
      </p:sp>
      <p:pic>
        <p:nvPicPr>
          <p:cNvPr id="6" name="Google Shape;35;p5">
            <a:extLst>
              <a:ext uri="{FF2B5EF4-FFF2-40B4-BE49-F238E27FC236}">
                <a16:creationId xmlns:a16="http://schemas.microsoft.com/office/drawing/2014/main" id="{3EE7CEFC-7E7F-41DE-A152-541FF3DA4F64}"/>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195263"/>
            <a:ext cx="133350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36;p5">
            <a:extLst>
              <a:ext uri="{FF2B5EF4-FFF2-40B4-BE49-F238E27FC236}">
                <a16:creationId xmlns:a16="http://schemas.microsoft.com/office/drawing/2014/main" id="{5E046975-8D44-4119-B2E3-E36C07DF1665}"/>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50" y="271463"/>
            <a:ext cx="22764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38;p5" descr="lamina2.jpg">
            <a:extLst>
              <a:ext uri="{FF2B5EF4-FFF2-40B4-BE49-F238E27FC236}">
                <a16:creationId xmlns:a16="http://schemas.microsoft.com/office/drawing/2014/main" id="{2AED98E6-7D42-4CBC-9D20-250712D6EF54}"/>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60187" t="49327"/>
          <a:stretch>
            <a:fillRect/>
          </a:stretch>
        </p:blipFill>
        <p:spPr bwMode="auto">
          <a:xfrm>
            <a:off x="7337425" y="3382963"/>
            <a:ext cx="485457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Google Shape;37;p5"/>
          <p:cNvSpPr txBox="1">
            <a:spLocks noGrp="1"/>
          </p:cNvSpPr>
          <p:nvPr>
            <p:ph type="title"/>
          </p:nvPr>
        </p:nvSpPr>
        <p:spPr>
          <a:xfrm>
            <a:off x="2148371" y="274639"/>
            <a:ext cx="7011264" cy="1287266"/>
          </a:xfrm>
          <a:prstGeom prst="rect">
            <a:avLst/>
          </a:prstGeom>
          <a:noFill/>
          <a:ln>
            <a:noFill/>
          </a:ln>
        </p:spPr>
        <p:txBody>
          <a:bodyPr/>
          <a:lstStyle>
            <a:lvl1pPr lvl="0" algn="l">
              <a:lnSpc>
                <a:spcPct val="80000"/>
              </a:lnSpc>
              <a:spcBef>
                <a:spcPts val="0"/>
              </a:spcBef>
              <a:spcAft>
                <a:spcPts val="0"/>
              </a:spcAft>
              <a:buClr>
                <a:schemeClr val="lt1"/>
              </a:buClr>
              <a:buSzPts val="3840"/>
              <a:buFont typeface="Calibri"/>
              <a:buNone/>
              <a:defRPr sz="384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
          <p:cNvSpPr txBox="1">
            <a:spLocks noGrp="1"/>
          </p:cNvSpPr>
          <p:nvPr>
            <p:ph type="body" idx="1"/>
          </p:nvPr>
        </p:nvSpPr>
        <p:spPr>
          <a:xfrm>
            <a:off x="1789169" y="2149522"/>
            <a:ext cx="9434029" cy="3976640"/>
          </a:xfrm>
          <a:prstGeom prst="rect">
            <a:avLst/>
          </a:prstGeom>
          <a:noFill/>
          <a:ln>
            <a:noFill/>
          </a:ln>
        </p:spPr>
        <p:txBody>
          <a:bodyPr/>
          <a:lstStyle>
            <a:lvl1pPr marL="457200" lvl="0" indent="-381000" algn="l">
              <a:spcBef>
                <a:spcPts val="480"/>
              </a:spcBef>
              <a:spcAft>
                <a:spcPts val="0"/>
              </a:spcAft>
              <a:buClr>
                <a:srgbClr val="595959"/>
              </a:buClr>
              <a:buSzPts val="2400"/>
              <a:buChar char="•"/>
              <a:defRPr sz="2400">
                <a:solidFill>
                  <a:srgbClr val="595959"/>
                </a:solidFill>
              </a:defRPr>
            </a:lvl1pPr>
            <a:lvl2pPr marL="914400" lvl="1" indent="-381000" algn="l">
              <a:spcBef>
                <a:spcPts val="480"/>
              </a:spcBef>
              <a:spcAft>
                <a:spcPts val="0"/>
              </a:spcAft>
              <a:buClr>
                <a:srgbClr val="595959"/>
              </a:buClr>
              <a:buSzPts val="2400"/>
              <a:buChar char="–"/>
              <a:defRPr sz="2400">
                <a:solidFill>
                  <a:srgbClr val="595959"/>
                </a:solidFill>
              </a:defRPr>
            </a:lvl2pPr>
            <a:lvl3pPr marL="1371600" lvl="2" indent="-381000" algn="l">
              <a:spcBef>
                <a:spcPts val="480"/>
              </a:spcBef>
              <a:spcAft>
                <a:spcPts val="0"/>
              </a:spcAft>
              <a:buClr>
                <a:srgbClr val="595959"/>
              </a:buClr>
              <a:buSzPts val="2400"/>
              <a:buChar char="•"/>
              <a:defRPr sz="2400">
                <a:solidFill>
                  <a:srgbClr val="595959"/>
                </a:solidFill>
              </a:defRPr>
            </a:lvl3pPr>
            <a:lvl4pPr marL="1828800" lvl="3" indent="-381000" algn="l">
              <a:spcBef>
                <a:spcPts val="480"/>
              </a:spcBef>
              <a:spcAft>
                <a:spcPts val="0"/>
              </a:spcAft>
              <a:buClr>
                <a:srgbClr val="595959"/>
              </a:buClr>
              <a:buSzPts val="2400"/>
              <a:buChar char="–"/>
              <a:defRPr sz="2400">
                <a:solidFill>
                  <a:srgbClr val="595959"/>
                </a:solidFill>
              </a:defRPr>
            </a:lvl4pPr>
            <a:lvl5pPr marL="2286000" lvl="4" indent="-381000" algn="l">
              <a:spcBef>
                <a:spcPts val="480"/>
              </a:spcBef>
              <a:spcAft>
                <a:spcPts val="0"/>
              </a:spcAft>
              <a:buClr>
                <a:srgbClr val="595959"/>
              </a:buClr>
              <a:buSzPts val="2400"/>
              <a:buChar char="»"/>
              <a:defRPr sz="2400">
                <a:solidFill>
                  <a:srgbClr val="59595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89754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objeto3">
  <p:cSld name="Título/objeto3">
    <p:spTree>
      <p:nvGrpSpPr>
        <p:cNvPr id="1" name="Shape 40"/>
        <p:cNvGrpSpPr/>
        <p:nvPr/>
      </p:nvGrpSpPr>
      <p:grpSpPr>
        <a:xfrm>
          <a:off x="0" y="0"/>
          <a:ext cx="0" cy="0"/>
          <a:chOff x="0" y="0"/>
          <a:chExt cx="0" cy="0"/>
        </a:xfrm>
      </p:grpSpPr>
      <p:sp>
        <p:nvSpPr>
          <p:cNvPr id="4" name="Google Shape;41;p6">
            <a:extLst>
              <a:ext uri="{FF2B5EF4-FFF2-40B4-BE49-F238E27FC236}">
                <a16:creationId xmlns:a16="http://schemas.microsoft.com/office/drawing/2014/main" id="{D204AF9E-42A3-46DF-9B9D-E72AC83E9A5E}"/>
              </a:ext>
            </a:extLst>
          </p:cNvPr>
          <p:cNvSpPr/>
          <p:nvPr/>
        </p:nvSpPr>
        <p:spPr>
          <a:xfrm>
            <a:off x="1908175" y="0"/>
            <a:ext cx="10283825" cy="1717675"/>
          </a:xfrm>
          <a:prstGeom prst="rect">
            <a:avLst/>
          </a:prstGeom>
          <a:solidFill>
            <a:srgbClr val="B2C60B"/>
          </a:soli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2160" kern="0">
              <a:solidFill>
                <a:schemeClr val="lt1"/>
              </a:solidFill>
              <a:latin typeface="Calibri"/>
              <a:ea typeface="Calibri"/>
              <a:cs typeface="Calibri"/>
              <a:sym typeface="Calibri"/>
            </a:endParaRPr>
          </a:p>
        </p:txBody>
      </p:sp>
      <p:sp>
        <p:nvSpPr>
          <p:cNvPr id="5" name="Google Shape;42;p6">
            <a:extLst>
              <a:ext uri="{FF2B5EF4-FFF2-40B4-BE49-F238E27FC236}">
                <a16:creationId xmlns:a16="http://schemas.microsoft.com/office/drawing/2014/main" id="{E0A3D394-5E77-4C3B-A127-F2877DFBDDFE}"/>
              </a:ext>
            </a:extLst>
          </p:cNvPr>
          <p:cNvSpPr/>
          <p:nvPr/>
        </p:nvSpPr>
        <p:spPr>
          <a:xfrm>
            <a:off x="0" y="0"/>
            <a:ext cx="1908175" cy="1717675"/>
          </a:xfrm>
          <a:prstGeom prst="rect">
            <a:avLst/>
          </a:prstGeom>
          <a:solidFill>
            <a:srgbClr val="D8D8D8"/>
          </a:soli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2160" kern="0">
              <a:solidFill>
                <a:schemeClr val="lt1"/>
              </a:solidFill>
              <a:latin typeface="Calibri"/>
              <a:ea typeface="Calibri"/>
              <a:cs typeface="Calibri"/>
              <a:sym typeface="Calibri"/>
            </a:endParaRPr>
          </a:p>
        </p:txBody>
      </p:sp>
      <p:pic>
        <p:nvPicPr>
          <p:cNvPr id="6" name="Google Shape;43;p6">
            <a:extLst>
              <a:ext uri="{FF2B5EF4-FFF2-40B4-BE49-F238E27FC236}">
                <a16:creationId xmlns:a16="http://schemas.microsoft.com/office/drawing/2014/main" id="{EB89D22C-7538-4F6F-8BAA-C11E4C6C1B6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195263"/>
            <a:ext cx="133350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44;p6">
            <a:extLst>
              <a:ext uri="{FF2B5EF4-FFF2-40B4-BE49-F238E27FC236}">
                <a16:creationId xmlns:a16="http://schemas.microsoft.com/office/drawing/2014/main" id="{FF4627D9-3501-49A8-8EB4-A1E790C7636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50" y="271463"/>
            <a:ext cx="22764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46;p6" descr="lamina2.jpg">
            <a:extLst>
              <a:ext uri="{FF2B5EF4-FFF2-40B4-BE49-F238E27FC236}">
                <a16:creationId xmlns:a16="http://schemas.microsoft.com/office/drawing/2014/main" id="{A91076EF-110A-464F-B855-1889CF25BF37}"/>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60187" t="49327"/>
          <a:stretch>
            <a:fillRect/>
          </a:stretch>
        </p:blipFill>
        <p:spPr bwMode="auto">
          <a:xfrm>
            <a:off x="7337425" y="3382963"/>
            <a:ext cx="485457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Google Shape;45;p6"/>
          <p:cNvSpPr txBox="1">
            <a:spLocks noGrp="1"/>
          </p:cNvSpPr>
          <p:nvPr>
            <p:ph type="title"/>
          </p:nvPr>
        </p:nvSpPr>
        <p:spPr>
          <a:xfrm>
            <a:off x="2148371" y="274639"/>
            <a:ext cx="7011264" cy="1287266"/>
          </a:xfrm>
          <a:prstGeom prst="rect">
            <a:avLst/>
          </a:prstGeom>
          <a:noFill/>
          <a:ln>
            <a:noFill/>
          </a:ln>
        </p:spPr>
        <p:txBody>
          <a:bodyPr/>
          <a:lstStyle>
            <a:lvl1pPr lvl="0" algn="l">
              <a:lnSpc>
                <a:spcPct val="80000"/>
              </a:lnSpc>
              <a:spcBef>
                <a:spcPts val="0"/>
              </a:spcBef>
              <a:spcAft>
                <a:spcPts val="0"/>
              </a:spcAft>
              <a:buClr>
                <a:schemeClr val="lt1"/>
              </a:buClr>
              <a:buSzPts val="3840"/>
              <a:buFont typeface="Calibri"/>
              <a:buNone/>
              <a:defRPr sz="384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6"/>
          <p:cNvSpPr txBox="1">
            <a:spLocks noGrp="1"/>
          </p:cNvSpPr>
          <p:nvPr>
            <p:ph type="body" idx="1"/>
          </p:nvPr>
        </p:nvSpPr>
        <p:spPr>
          <a:xfrm>
            <a:off x="1789169" y="2149522"/>
            <a:ext cx="9434029" cy="3976640"/>
          </a:xfrm>
          <a:prstGeom prst="rect">
            <a:avLst/>
          </a:prstGeom>
          <a:noFill/>
          <a:ln>
            <a:noFill/>
          </a:ln>
        </p:spPr>
        <p:txBody>
          <a:bodyPr/>
          <a:lstStyle>
            <a:lvl1pPr marL="457200" lvl="0" indent="-381000" algn="l">
              <a:spcBef>
                <a:spcPts val="480"/>
              </a:spcBef>
              <a:spcAft>
                <a:spcPts val="0"/>
              </a:spcAft>
              <a:buClr>
                <a:srgbClr val="595959"/>
              </a:buClr>
              <a:buSzPts val="2400"/>
              <a:buChar char="•"/>
              <a:defRPr sz="2400">
                <a:solidFill>
                  <a:srgbClr val="595959"/>
                </a:solidFill>
              </a:defRPr>
            </a:lvl1pPr>
            <a:lvl2pPr marL="914400" lvl="1" indent="-381000" algn="l">
              <a:spcBef>
                <a:spcPts val="480"/>
              </a:spcBef>
              <a:spcAft>
                <a:spcPts val="0"/>
              </a:spcAft>
              <a:buClr>
                <a:srgbClr val="595959"/>
              </a:buClr>
              <a:buSzPts val="2400"/>
              <a:buChar char="–"/>
              <a:defRPr sz="2400">
                <a:solidFill>
                  <a:srgbClr val="595959"/>
                </a:solidFill>
              </a:defRPr>
            </a:lvl2pPr>
            <a:lvl3pPr marL="1371600" lvl="2" indent="-381000" algn="l">
              <a:spcBef>
                <a:spcPts val="480"/>
              </a:spcBef>
              <a:spcAft>
                <a:spcPts val="0"/>
              </a:spcAft>
              <a:buClr>
                <a:srgbClr val="595959"/>
              </a:buClr>
              <a:buSzPts val="2400"/>
              <a:buChar char="•"/>
              <a:defRPr sz="2400">
                <a:solidFill>
                  <a:srgbClr val="595959"/>
                </a:solidFill>
              </a:defRPr>
            </a:lvl3pPr>
            <a:lvl4pPr marL="1828800" lvl="3" indent="-381000" algn="l">
              <a:spcBef>
                <a:spcPts val="480"/>
              </a:spcBef>
              <a:spcAft>
                <a:spcPts val="0"/>
              </a:spcAft>
              <a:buClr>
                <a:srgbClr val="595959"/>
              </a:buClr>
              <a:buSzPts val="2400"/>
              <a:buChar char="–"/>
              <a:defRPr sz="2400">
                <a:solidFill>
                  <a:srgbClr val="595959"/>
                </a:solidFill>
              </a:defRPr>
            </a:lvl4pPr>
            <a:lvl5pPr marL="2286000" lvl="4" indent="-381000" algn="l">
              <a:spcBef>
                <a:spcPts val="480"/>
              </a:spcBef>
              <a:spcAft>
                <a:spcPts val="0"/>
              </a:spcAft>
              <a:buClr>
                <a:srgbClr val="595959"/>
              </a:buClr>
              <a:buSzPts val="2400"/>
              <a:buChar char="»"/>
              <a:defRPr sz="2400">
                <a:solidFill>
                  <a:srgbClr val="59595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967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ción 2">
  <p:cSld name="Sección 2">
    <p:spTree>
      <p:nvGrpSpPr>
        <p:cNvPr id="1" name="Shape 52"/>
        <p:cNvGrpSpPr/>
        <p:nvPr/>
      </p:nvGrpSpPr>
      <p:grpSpPr>
        <a:xfrm>
          <a:off x="0" y="0"/>
          <a:ext cx="0" cy="0"/>
          <a:chOff x="0" y="0"/>
          <a:chExt cx="0" cy="0"/>
        </a:xfrm>
      </p:grpSpPr>
      <p:sp>
        <p:nvSpPr>
          <p:cNvPr id="3" name="Google Shape;53;p8">
            <a:extLst>
              <a:ext uri="{FF2B5EF4-FFF2-40B4-BE49-F238E27FC236}">
                <a16:creationId xmlns:a16="http://schemas.microsoft.com/office/drawing/2014/main" id="{0C431130-FE87-4A60-A7BD-0D9CFDC4897F}"/>
              </a:ext>
            </a:extLst>
          </p:cNvPr>
          <p:cNvSpPr/>
          <p:nvPr/>
        </p:nvSpPr>
        <p:spPr>
          <a:xfrm>
            <a:off x="0" y="0"/>
            <a:ext cx="12192000" cy="6858000"/>
          </a:xfrm>
          <a:prstGeom prst="rect">
            <a:avLst/>
          </a:prstGeom>
          <a:solidFill>
            <a:srgbClr val="8B277A"/>
          </a:soli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2160" kern="0">
              <a:solidFill>
                <a:schemeClr val="lt1"/>
              </a:solidFill>
              <a:latin typeface="Calibri"/>
              <a:ea typeface="Calibri"/>
              <a:cs typeface="Calibri"/>
              <a:sym typeface="Calibri"/>
            </a:endParaRPr>
          </a:p>
        </p:txBody>
      </p:sp>
      <p:pic>
        <p:nvPicPr>
          <p:cNvPr id="4" name="Google Shape;54;p8">
            <a:extLst>
              <a:ext uri="{FF2B5EF4-FFF2-40B4-BE49-F238E27FC236}">
                <a16:creationId xmlns:a16="http://schemas.microsoft.com/office/drawing/2014/main" id="{1F0A860F-C297-4B22-A9FC-808001DB467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6750" y="271463"/>
            <a:ext cx="22764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Google Shape;55;p8"/>
          <p:cNvSpPr txBox="1">
            <a:spLocks noGrp="1"/>
          </p:cNvSpPr>
          <p:nvPr>
            <p:ph type="title"/>
          </p:nvPr>
        </p:nvSpPr>
        <p:spPr>
          <a:xfrm>
            <a:off x="1920895" y="2973830"/>
            <a:ext cx="9405388" cy="1362076"/>
          </a:xfrm>
          <a:prstGeom prst="rect">
            <a:avLst/>
          </a:prstGeom>
          <a:noFill/>
          <a:ln>
            <a:noFill/>
          </a:ln>
        </p:spPr>
        <p:txBody>
          <a:bodyPr anchor="t"/>
          <a:lstStyle>
            <a:lvl1pPr lvl="0" algn="l">
              <a:lnSpc>
                <a:spcPct val="80000"/>
              </a:lnSpc>
              <a:spcBef>
                <a:spcPts val="0"/>
              </a:spcBef>
              <a:spcAft>
                <a:spcPts val="0"/>
              </a:spcAft>
              <a:buClr>
                <a:schemeClr val="lt1"/>
              </a:buClr>
              <a:buSzPts val="4800"/>
              <a:buFont typeface="Calibri"/>
              <a:buNone/>
              <a:defRPr sz="48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337812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ción 3">
  <p:cSld name="Sección 3">
    <p:spTree>
      <p:nvGrpSpPr>
        <p:cNvPr id="1" name="Shape 56"/>
        <p:cNvGrpSpPr/>
        <p:nvPr/>
      </p:nvGrpSpPr>
      <p:grpSpPr>
        <a:xfrm>
          <a:off x="0" y="0"/>
          <a:ext cx="0" cy="0"/>
          <a:chOff x="0" y="0"/>
          <a:chExt cx="0" cy="0"/>
        </a:xfrm>
      </p:grpSpPr>
      <p:sp>
        <p:nvSpPr>
          <p:cNvPr id="3" name="Google Shape;57;p9">
            <a:extLst>
              <a:ext uri="{FF2B5EF4-FFF2-40B4-BE49-F238E27FC236}">
                <a16:creationId xmlns:a16="http://schemas.microsoft.com/office/drawing/2014/main" id="{4281CEBF-3D2E-4BA1-898F-93E56742AFF4}"/>
              </a:ext>
            </a:extLst>
          </p:cNvPr>
          <p:cNvSpPr/>
          <p:nvPr/>
        </p:nvSpPr>
        <p:spPr>
          <a:xfrm>
            <a:off x="0" y="0"/>
            <a:ext cx="12192000" cy="6858000"/>
          </a:xfrm>
          <a:prstGeom prst="rect">
            <a:avLst/>
          </a:prstGeom>
          <a:solidFill>
            <a:srgbClr val="B2C60B"/>
          </a:soli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2160" kern="0">
              <a:solidFill>
                <a:schemeClr val="lt1"/>
              </a:solidFill>
              <a:latin typeface="Calibri"/>
              <a:ea typeface="Calibri"/>
              <a:cs typeface="Calibri"/>
              <a:sym typeface="Calibri"/>
            </a:endParaRPr>
          </a:p>
        </p:txBody>
      </p:sp>
      <p:pic>
        <p:nvPicPr>
          <p:cNvPr id="4" name="Google Shape;58;p9">
            <a:extLst>
              <a:ext uri="{FF2B5EF4-FFF2-40B4-BE49-F238E27FC236}">
                <a16:creationId xmlns:a16="http://schemas.microsoft.com/office/drawing/2014/main" id="{7F38C390-E5AD-4774-9F31-211930A5C743}"/>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6750" y="271463"/>
            <a:ext cx="22764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Google Shape;59;p9"/>
          <p:cNvSpPr txBox="1">
            <a:spLocks noGrp="1"/>
          </p:cNvSpPr>
          <p:nvPr>
            <p:ph type="title"/>
          </p:nvPr>
        </p:nvSpPr>
        <p:spPr>
          <a:xfrm>
            <a:off x="1920895" y="2973830"/>
            <a:ext cx="9405388" cy="1362076"/>
          </a:xfrm>
          <a:prstGeom prst="rect">
            <a:avLst/>
          </a:prstGeom>
          <a:noFill/>
          <a:ln>
            <a:noFill/>
          </a:ln>
        </p:spPr>
        <p:txBody>
          <a:bodyPr anchor="t"/>
          <a:lstStyle>
            <a:lvl1pPr lvl="0" algn="l">
              <a:lnSpc>
                <a:spcPct val="80000"/>
              </a:lnSpc>
              <a:spcBef>
                <a:spcPts val="0"/>
              </a:spcBef>
              <a:spcAft>
                <a:spcPts val="0"/>
              </a:spcAft>
              <a:buClr>
                <a:schemeClr val="lt1"/>
              </a:buClr>
              <a:buSzPts val="4800"/>
              <a:buFont typeface="Calibri"/>
              <a:buNone/>
              <a:defRPr sz="48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659867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609600" y="274639"/>
            <a:ext cx="10972800" cy="1143000"/>
          </a:xfrm>
          <a:prstGeom prst="rect">
            <a:avLst/>
          </a:prstGeom>
          <a:noFill/>
          <a:ln>
            <a:noFill/>
          </a:ln>
        </p:spPr>
        <p:txBody>
          <a:bodyPr/>
          <a:lstStyle>
            <a:lvl1pPr lvl="0" algn="ctr">
              <a:spcBef>
                <a:spcPts val="0"/>
              </a:spcBef>
              <a:spcAft>
                <a:spcPts val="0"/>
              </a:spcAft>
              <a:buClr>
                <a:schemeClr val="dk1"/>
              </a:buClr>
              <a:buSzPts val="528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0"/>
          <p:cNvSpPr txBox="1">
            <a:spLocks noGrp="1"/>
          </p:cNvSpPr>
          <p:nvPr>
            <p:ph type="body" idx="1"/>
          </p:nvPr>
        </p:nvSpPr>
        <p:spPr>
          <a:xfrm>
            <a:off x="609600" y="1535113"/>
            <a:ext cx="5386917" cy="639763"/>
          </a:xfrm>
          <a:prstGeom prst="rect">
            <a:avLst/>
          </a:prstGeom>
          <a:noFill/>
          <a:ln>
            <a:noFill/>
          </a:ln>
        </p:spPr>
        <p:txBody>
          <a:bodyPr anchor="b"/>
          <a:lstStyle>
            <a:lvl1pPr marL="457200" lvl="0" indent="-228600" algn="l">
              <a:spcBef>
                <a:spcPts val="576"/>
              </a:spcBef>
              <a:spcAft>
                <a:spcPts val="0"/>
              </a:spcAft>
              <a:buClr>
                <a:schemeClr val="dk1"/>
              </a:buClr>
              <a:buSzPts val="2880"/>
              <a:buNone/>
              <a:defRPr sz="2880" b="1"/>
            </a:lvl1pPr>
            <a:lvl2pPr marL="914400" lvl="1" indent="-228600" algn="l">
              <a:spcBef>
                <a:spcPts val="480"/>
              </a:spcBef>
              <a:spcAft>
                <a:spcPts val="0"/>
              </a:spcAft>
              <a:buClr>
                <a:schemeClr val="dk1"/>
              </a:buClr>
              <a:buSzPts val="2400"/>
              <a:buNone/>
              <a:defRPr sz="2400" b="1"/>
            </a:lvl2pPr>
            <a:lvl3pPr marL="1371600" lvl="2" indent="-228600" algn="l">
              <a:spcBef>
                <a:spcPts val="432"/>
              </a:spcBef>
              <a:spcAft>
                <a:spcPts val="0"/>
              </a:spcAft>
              <a:buClr>
                <a:schemeClr val="dk1"/>
              </a:buClr>
              <a:buSzPts val="2160"/>
              <a:buNone/>
              <a:defRPr sz="2160" b="1"/>
            </a:lvl3pPr>
            <a:lvl4pPr marL="1828800" lvl="3" indent="-228600" algn="l">
              <a:spcBef>
                <a:spcPts val="384"/>
              </a:spcBef>
              <a:spcAft>
                <a:spcPts val="0"/>
              </a:spcAft>
              <a:buClr>
                <a:schemeClr val="dk1"/>
              </a:buClr>
              <a:buSzPts val="1920"/>
              <a:buNone/>
              <a:defRPr sz="1920" b="1"/>
            </a:lvl4pPr>
            <a:lvl5pPr marL="2286000" lvl="4" indent="-228600" algn="l">
              <a:spcBef>
                <a:spcPts val="384"/>
              </a:spcBef>
              <a:spcAft>
                <a:spcPts val="0"/>
              </a:spcAft>
              <a:buClr>
                <a:schemeClr val="dk1"/>
              </a:buClr>
              <a:buSzPts val="1920"/>
              <a:buNone/>
              <a:defRPr sz="1920" b="1"/>
            </a:lvl5pPr>
            <a:lvl6pPr marL="2743200" lvl="5" indent="-228600" algn="l">
              <a:spcBef>
                <a:spcPts val="384"/>
              </a:spcBef>
              <a:spcAft>
                <a:spcPts val="0"/>
              </a:spcAft>
              <a:buClr>
                <a:schemeClr val="dk1"/>
              </a:buClr>
              <a:buSzPts val="1920"/>
              <a:buNone/>
              <a:defRPr sz="1920" b="1"/>
            </a:lvl6pPr>
            <a:lvl7pPr marL="3200400" lvl="6" indent="-228600" algn="l">
              <a:spcBef>
                <a:spcPts val="384"/>
              </a:spcBef>
              <a:spcAft>
                <a:spcPts val="0"/>
              </a:spcAft>
              <a:buClr>
                <a:schemeClr val="dk1"/>
              </a:buClr>
              <a:buSzPts val="1920"/>
              <a:buNone/>
              <a:defRPr sz="1920" b="1"/>
            </a:lvl7pPr>
            <a:lvl8pPr marL="3657600" lvl="7" indent="-228600" algn="l">
              <a:spcBef>
                <a:spcPts val="384"/>
              </a:spcBef>
              <a:spcAft>
                <a:spcPts val="0"/>
              </a:spcAft>
              <a:buClr>
                <a:schemeClr val="dk1"/>
              </a:buClr>
              <a:buSzPts val="1920"/>
              <a:buNone/>
              <a:defRPr sz="1920" b="1"/>
            </a:lvl8pPr>
            <a:lvl9pPr marL="4114800" lvl="8" indent="-228600" algn="l">
              <a:spcBef>
                <a:spcPts val="384"/>
              </a:spcBef>
              <a:spcAft>
                <a:spcPts val="0"/>
              </a:spcAft>
              <a:buClr>
                <a:schemeClr val="dk1"/>
              </a:buClr>
              <a:buSzPts val="1920"/>
              <a:buNone/>
              <a:defRPr sz="1920" b="1"/>
            </a:lvl9pPr>
          </a:lstStyle>
          <a:p>
            <a:endParaRPr/>
          </a:p>
        </p:txBody>
      </p:sp>
      <p:sp>
        <p:nvSpPr>
          <p:cNvPr id="63" name="Google Shape;63;p10"/>
          <p:cNvSpPr txBox="1">
            <a:spLocks noGrp="1"/>
          </p:cNvSpPr>
          <p:nvPr>
            <p:ph type="body" idx="2"/>
          </p:nvPr>
        </p:nvSpPr>
        <p:spPr>
          <a:xfrm>
            <a:off x="609600" y="2174875"/>
            <a:ext cx="5386917" cy="3951288"/>
          </a:xfrm>
          <a:prstGeom prst="rect">
            <a:avLst/>
          </a:prstGeom>
          <a:noFill/>
          <a:ln>
            <a:noFill/>
          </a:ln>
        </p:spPr>
        <p:txBody>
          <a:bodyPr/>
          <a:lstStyle>
            <a:lvl1pPr marL="457200" lvl="0" indent="-411480" algn="l">
              <a:spcBef>
                <a:spcPts val="576"/>
              </a:spcBef>
              <a:spcAft>
                <a:spcPts val="0"/>
              </a:spcAft>
              <a:buClr>
                <a:schemeClr val="dk1"/>
              </a:buClr>
              <a:buSzPts val="2880"/>
              <a:buChar char="•"/>
              <a:defRPr sz="2880"/>
            </a:lvl1pPr>
            <a:lvl2pPr marL="914400" lvl="1" indent="-381000" algn="l">
              <a:spcBef>
                <a:spcPts val="480"/>
              </a:spcBef>
              <a:spcAft>
                <a:spcPts val="0"/>
              </a:spcAft>
              <a:buClr>
                <a:schemeClr val="dk1"/>
              </a:buClr>
              <a:buSzPts val="2400"/>
              <a:buChar char="–"/>
              <a:defRPr sz="2400"/>
            </a:lvl2pPr>
            <a:lvl3pPr marL="1371600" lvl="2" indent="-365760" algn="l">
              <a:spcBef>
                <a:spcPts val="432"/>
              </a:spcBef>
              <a:spcAft>
                <a:spcPts val="0"/>
              </a:spcAft>
              <a:buClr>
                <a:schemeClr val="dk1"/>
              </a:buClr>
              <a:buSzPts val="2160"/>
              <a:buChar char="•"/>
              <a:defRPr sz="2160"/>
            </a:lvl3pPr>
            <a:lvl4pPr marL="1828800" lvl="3" indent="-350519" algn="l">
              <a:spcBef>
                <a:spcPts val="384"/>
              </a:spcBef>
              <a:spcAft>
                <a:spcPts val="0"/>
              </a:spcAft>
              <a:buClr>
                <a:schemeClr val="dk1"/>
              </a:buClr>
              <a:buSzPts val="1920"/>
              <a:buChar char="–"/>
              <a:defRPr sz="1920"/>
            </a:lvl4pPr>
            <a:lvl5pPr marL="2286000" lvl="4" indent="-350520" algn="l">
              <a:spcBef>
                <a:spcPts val="384"/>
              </a:spcBef>
              <a:spcAft>
                <a:spcPts val="0"/>
              </a:spcAft>
              <a:buClr>
                <a:schemeClr val="dk1"/>
              </a:buClr>
              <a:buSzPts val="1920"/>
              <a:buChar char="»"/>
              <a:defRPr sz="1920"/>
            </a:lvl5pPr>
            <a:lvl6pPr marL="2743200" lvl="5" indent="-350520" algn="l">
              <a:spcBef>
                <a:spcPts val="384"/>
              </a:spcBef>
              <a:spcAft>
                <a:spcPts val="0"/>
              </a:spcAft>
              <a:buClr>
                <a:schemeClr val="dk1"/>
              </a:buClr>
              <a:buSzPts val="1920"/>
              <a:buChar char="•"/>
              <a:defRPr sz="1920"/>
            </a:lvl6pPr>
            <a:lvl7pPr marL="3200400" lvl="6" indent="-350520" algn="l">
              <a:spcBef>
                <a:spcPts val="384"/>
              </a:spcBef>
              <a:spcAft>
                <a:spcPts val="0"/>
              </a:spcAft>
              <a:buClr>
                <a:schemeClr val="dk1"/>
              </a:buClr>
              <a:buSzPts val="1920"/>
              <a:buChar char="•"/>
              <a:defRPr sz="1920"/>
            </a:lvl7pPr>
            <a:lvl8pPr marL="3657600" lvl="7" indent="-350520" algn="l">
              <a:spcBef>
                <a:spcPts val="384"/>
              </a:spcBef>
              <a:spcAft>
                <a:spcPts val="0"/>
              </a:spcAft>
              <a:buClr>
                <a:schemeClr val="dk1"/>
              </a:buClr>
              <a:buSzPts val="1920"/>
              <a:buChar char="•"/>
              <a:defRPr sz="1920"/>
            </a:lvl8pPr>
            <a:lvl9pPr marL="4114800" lvl="8" indent="-350520" algn="l">
              <a:spcBef>
                <a:spcPts val="384"/>
              </a:spcBef>
              <a:spcAft>
                <a:spcPts val="0"/>
              </a:spcAft>
              <a:buClr>
                <a:schemeClr val="dk1"/>
              </a:buClr>
              <a:buSzPts val="1920"/>
              <a:buChar char="•"/>
              <a:defRPr sz="1920"/>
            </a:lvl9pPr>
          </a:lstStyle>
          <a:p>
            <a:endParaRPr/>
          </a:p>
        </p:txBody>
      </p:sp>
      <p:sp>
        <p:nvSpPr>
          <p:cNvPr id="64" name="Google Shape;64;p10"/>
          <p:cNvSpPr txBox="1">
            <a:spLocks noGrp="1"/>
          </p:cNvSpPr>
          <p:nvPr>
            <p:ph type="body" idx="3"/>
          </p:nvPr>
        </p:nvSpPr>
        <p:spPr>
          <a:xfrm>
            <a:off x="6193372" y="1535113"/>
            <a:ext cx="5389033" cy="639763"/>
          </a:xfrm>
          <a:prstGeom prst="rect">
            <a:avLst/>
          </a:prstGeom>
          <a:noFill/>
          <a:ln>
            <a:noFill/>
          </a:ln>
        </p:spPr>
        <p:txBody>
          <a:bodyPr anchor="b"/>
          <a:lstStyle>
            <a:lvl1pPr marL="457200" lvl="0" indent="-228600" algn="l">
              <a:spcBef>
                <a:spcPts val="576"/>
              </a:spcBef>
              <a:spcAft>
                <a:spcPts val="0"/>
              </a:spcAft>
              <a:buClr>
                <a:schemeClr val="dk1"/>
              </a:buClr>
              <a:buSzPts val="2880"/>
              <a:buNone/>
              <a:defRPr sz="2880" b="1"/>
            </a:lvl1pPr>
            <a:lvl2pPr marL="914400" lvl="1" indent="-228600" algn="l">
              <a:spcBef>
                <a:spcPts val="480"/>
              </a:spcBef>
              <a:spcAft>
                <a:spcPts val="0"/>
              </a:spcAft>
              <a:buClr>
                <a:schemeClr val="dk1"/>
              </a:buClr>
              <a:buSzPts val="2400"/>
              <a:buNone/>
              <a:defRPr sz="2400" b="1"/>
            </a:lvl2pPr>
            <a:lvl3pPr marL="1371600" lvl="2" indent="-228600" algn="l">
              <a:spcBef>
                <a:spcPts val="432"/>
              </a:spcBef>
              <a:spcAft>
                <a:spcPts val="0"/>
              </a:spcAft>
              <a:buClr>
                <a:schemeClr val="dk1"/>
              </a:buClr>
              <a:buSzPts val="2160"/>
              <a:buNone/>
              <a:defRPr sz="2160" b="1"/>
            </a:lvl3pPr>
            <a:lvl4pPr marL="1828800" lvl="3" indent="-228600" algn="l">
              <a:spcBef>
                <a:spcPts val="384"/>
              </a:spcBef>
              <a:spcAft>
                <a:spcPts val="0"/>
              </a:spcAft>
              <a:buClr>
                <a:schemeClr val="dk1"/>
              </a:buClr>
              <a:buSzPts val="1920"/>
              <a:buNone/>
              <a:defRPr sz="1920" b="1"/>
            </a:lvl4pPr>
            <a:lvl5pPr marL="2286000" lvl="4" indent="-228600" algn="l">
              <a:spcBef>
                <a:spcPts val="384"/>
              </a:spcBef>
              <a:spcAft>
                <a:spcPts val="0"/>
              </a:spcAft>
              <a:buClr>
                <a:schemeClr val="dk1"/>
              </a:buClr>
              <a:buSzPts val="1920"/>
              <a:buNone/>
              <a:defRPr sz="1920" b="1"/>
            </a:lvl5pPr>
            <a:lvl6pPr marL="2743200" lvl="5" indent="-228600" algn="l">
              <a:spcBef>
                <a:spcPts val="384"/>
              </a:spcBef>
              <a:spcAft>
                <a:spcPts val="0"/>
              </a:spcAft>
              <a:buClr>
                <a:schemeClr val="dk1"/>
              </a:buClr>
              <a:buSzPts val="1920"/>
              <a:buNone/>
              <a:defRPr sz="1920" b="1"/>
            </a:lvl6pPr>
            <a:lvl7pPr marL="3200400" lvl="6" indent="-228600" algn="l">
              <a:spcBef>
                <a:spcPts val="384"/>
              </a:spcBef>
              <a:spcAft>
                <a:spcPts val="0"/>
              </a:spcAft>
              <a:buClr>
                <a:schemeClr val="dk1"/>
              </a:buClr>
              <a:buSzPts val="1920"/>
              <a:buNone/>
              <a:defRPr sz="1920" b="1"/>
            </a:lvl7pPr>
            <a:lvl8pPr marL="3657600" lvl="7" indent="-228600" algn="l">
              <a:spcBef>
                <a:spcPts val="384"/>
              </a:spcBef>
              <a:spcAft>
                <a:spcPts val="0"/>
              </a:spcAft>
              <a:buClr>
                <a:schemeClr val="dk1"/>
              </a:buClr>
              <a:buSzPts val="1920"/>
              <a:buNone/>
              <a:defRPr sz="1920" b="1"/>
            </a:lvl8pPr>
            <a:lvl9pPr marL="4114800" lvl="8" indent="-228600" algn="l">
              <a:spcBef>
                <a:spcPts val="384"/>
              </a:spcBef>
              <a:spcAft>
                <a:spcPts val="0"/>
              </a:spcAft>
              <a:buClr>
                <a:schemeClr val="dk1"/>
              </a:buClr>
              <a:buSzPts val="1920"/>
              <a:buNone/>
              <a:defRPr sz="1920" b="1"/>
            </a:lvl9pPr>
          </a:lstStyle>
          <a:p>
            <a:endParaRPr/>
          </a:p>
        </p:txBody>
      </p:sp>
      <p:sp>
        <p:nvSpPr>
          <p:cNvPr id="65" name="Google Shape;65;p10"/>
          <p:cNvSpPr txBox="1">
            <a:spLocks noGrp="1"/>
          </p:cNvSpPr>
          <p:nvPr>
            <p:ph type="body" idx="4"/>
          </p:nvPr>
        </p:nvSpPr>
        <p:spPr>
          <a:xfrm>
            <a:off x="6193372" y="2174875"/>
            <a:ext cx="5389033" cy="3951288"/>
          </a:xfrm>
          <a:prstGeom prst="rect">
            <a:avLst/>
          </a:prstGeom>
          <a:noFill/>
          <a:ln>
            <a:noFill/>
          </a:ln>
        </p:spPr>
        <p:txBody>
          <a:bodyPr/>
          <a:lstStyle>
            <a:lvl1pPr marL="457200" lvl="0" indent="-411480" algn="l">
              <a:spcBef>
                <a:spcPts val="576"/>
              </a:spcBef>
              <a:spcAft>
                <a:spcPts val="0"/>
              </a:spcAft>
              <a:buClr>
                <a:schemeClr val="dk1"/>
              </a:buClr>
              <a:buSzPts val="2880"/>
              <a:buChar char="•"/>
              <a:defRPr sz="2880"/>
            </a:lvl1pPr>
            <a:lvl2pPr marL="914400" lvl="1" indent="-381000" algn="l">
              <a:spcBef>
                <a:spcPts val="480"/>
              </a:spcBef>
              <a:spcAft>
                <a:spcPts val="0"/>
              </a:spcAft>
              <a:buClr>
                <a:schemeClr val="dk1"/>
              </a:buClr>
              <a:buSzPts val="2400"/>
              <a:buChar char="–"/>
              <a:defRPr sz="2400"/>
            </a:lvl2pPr>
            <a:lvl3pPr marL="1371600" lvl="2" indent="-365760" algn="l">
              <a:spcBef>
                <a:spcPts val="432"/>
              </a:spcBef>
              <a:spcAft>
                <a:spcPts val="0"/>
              </a:spcAft>
              <a:buClr>
                <a:schemeClr val="dk1"/>
              </a:buClr>
              <a:buSzPts val="2160"/>
              <a:buChar char="•"/>
              <a:defRPr sz="2160"/>
            </a:lvl3pPr>
            <a:lvl4pPr marL="1828800" lvl="3" indent="-350519" algn="l">
              <a:spcBef>
                <a:spcPts val="384"/>
              </a:spcBef>
              <a:spcAft>
                <a:spcPts val="0"/>
              </a:spcAft>
              <a:buClr>
                <a:schemeClr val="dk1"/>
              </a:buClr>
              <a:buSzPts val="1920"/>
              <a:buChar char="–"/>
              <a:defRPr sz="1920"/>
            </a:lvl4pPr>
            <a:lvl5pPr marL="2286000" lvl="4" indent="-350520" algn="l">
              <a:spcBef>
                <a:spcPts val="384"/>
              </a:spcBef>
              <a:spcAft>
                <a:spcPts val="0"/>
              </a:spcAft>
              <a:buClr>
                <a:schemeClr val="dk1"/>
              </a:buClr>
              <a:buSzPts val="1920"/>
              <a:buChar char="»"/>
              <a:defRPr sz="1920"/>
            </a:lvl5pPr>
            <a:lvl6pPr marL="2743200" lvl="5" indent="-350520" algn="l">
              <a:spcBef>
                <a:spcPts val="384"/>
              </a:spcBef>
              <a:spcAft>
                <a:spcPts val="0"/>
              </a:spcAft>
              <a:buClr>
                <a:schemeClr val="dk1"/>
              </a:buClr>
              <a:buSzPts val="1920"/>
              <a:buChar char="•"/>
              <a:defRPr sz="1920"/>
            </a:lvl6pPr>
            <a:lvl7pPr marL="3200400" lvl="6" indent="-350520" algn="l">
              <a:spcBef>
                <a:spcPts val="384"/>
              </a:spcBef>
              <a:spcAft>
                <a:spcPts val="0"/>
              </a:spcAft>
              <a:buClr>
                <a:schemeClr val="dk1"/>
              </a:buClr>
              <a:buSzPts val="1920"/>
              <a:buChar char="•"/>
              <a:defRPr sz="1920"/>
            </a:lvl7pPr>
            <a:lvl8pPr marL="3657600" lvl="7" indent="-350520" algn="l">
              <a:spcBef>
                <a:spcPts val="384"/>
              </a:spcBef>
              <a:spcAft>
                <a:spcPts val="0"/>
              </a:spcAft>
              <a:buClr>
                <a:schemeClr val="dk1"/>
              </a:buClr>
              <a:buSzPts val="1920"/>
              <a:buChar char="•"/>
              <a:defRPr sz="1920"/>
            </a:lvl8pPr>
            <a:lvl9pPr marL="4114800" lvl="8" indent="-350520" algn="l">
              <a:spcBef>
                <a:spcPts val="384"/>
              </a:spcBef>
              <a:spcAft>
                <a:spcPts val="0"/>
              </a:spcAft>
              <a:buClr>
                <a:schemeClr val="dk1"/>
              </a:buClr>
              <a:buSzPts val="1920"/>
              <a:buChar char="•"/>
              <a:defRPr sz="1920"/>
            </a:lvl9pPr>
          </a:lstStyle>
          <a:p>
            <a:endParaRPr/>
          </a:p>
        </p:txBody>
      </p:sp>
      <p:sp>
        <p:nvSpPr>
          <p:cNvPr id="7" name="Google Shape;12;p1">
            <a:extLst>
              <a:ext uri="{FF2B5EF4-FFF2-40B4-BE49-F238E27FC236}">
                <a16:creationId xmlns:a16="http://schemas.microsoft.com/office/drawing/2014/main" id="{89891029-B40A-4624-8E19-69500A4A6F94}"/>
              </a:ext>
            </a:extLst>
          </p:cNvPr>
          <p:cNvSpPr txBox="1">
            <a:spLocks noGrp="1"/>
          </p:cNvSpPr>
          <p:nvPr>
            <p:ph type="dt" idx="11"/>
          </p:nvPr>
        </p:nvSpPr>
        <p:spPr>
          <a:ln/>
        </p:spPr>
        <p:txBody>
          <a:bodyPr/>
          <a:lstStyle>
            <a:lvl1pPr>
              <a:defRPr/>
            </a:lvl1pPr>
          </a:lstStyle>
          <a:p>
            <a:pPr>
              <a:defRPr/>
            </a:pPr>
            <a:endParaRPr/>
          </a:p>
        </p:txBody>
      </p:sp>
      <p:sp>
        <p:nvSpPr>
          <p:cNvPr id="8" name="Google Shape;13;p1">
            <a:extLst>
              <a:ext uri="{FF2B5EF4-FFF2-40B4-BE49-F238E27FC236}">
                <a16:creationId xmlns:a16="http://schemas.microsoft.com/office/drawing/2014/main" id="{1F9373ED-A8B1-482B-AF6D-F2F96609B0CA}"/>
              </a:ext>
            </a:extLst>
          </p:cNvPr>
          <p:cNvSpPr txBox="1">
            <a:spLocks noGrp="1"/>
          </p:cNvSpPr>
          <p:nvPr>
            <p:ph type="ftr" idx="12"/>
          </p:nvPr>
        </p:nvSpPr>
        <p:spPr>
          <a:ln/>
        </p:spPr>
        <p:txBody>
          <a:bodyPr/>
          <a:lstStyle>
            <a:lvl1pPr>
              <a:defRPr/>
            </a:lvl1pPr>
          </a:lstStyle>
          <a:p>
            <a:pPr>
              <a:defRPr/>
            </a:pPr>
            <a:endParaRPr/>
          </a:p>
        </p:txBody>
      </p:sp>
      <p:sp>
        <p:nvSpPr>
          <p:cNvPr id="9" name="Google Shape;14;p1">
            <a:extLst>
              <a:ext uri="{FF2B5EF4-FFF2-40B4-BE49-F238E27FC236}">
                <a16:creationId xmlns:a16="http://schemas.microsoft.com/office/drawing/2014/main" id="{AF1D851E-57F3-464C-96FB-60072295687E}"/>
              </a:ext>
            </a:extLst>
          </p:cNvPr>
          <p:cNvSpPr txBox="1">
            <a:spLocks noGrp="1"/>
          </p:cNvSpPr>
          <p:nvPr>
            <p:ph type="sldNum" idx="13"/>
          </p:nvPr>
        </p:nvSpPr>
        <p:spPr>
          <a:ln/>
        </p:spPr>
        <p:txBody>
          <a:bodyPr/>
          <a:lstStyle>
            <a:lvl1pPr>
              <a:defRPr/>
            </a:lvl1pPr>
          </a:lstStyle>
          <a:p>
            <a:pPr>
              <a:defRPr/>
            </a:pPr>
            <a:fld id="{59789D47-6614-4965-B61B-A06FC34041EB}" type="slidenum">
              <a:rPr lang="en-US"/>
              <a:pPr>
                <a:defRPr/>
              </a:pPr>
              <a:t>‹Nº›</a:t>
            </a:fld>
            <a:endParaRPr/>
          </a:p>
        </p:txBody>
      </p:sp>
    </p:spTree>
    <p:extLst>
      <p:ext uri="{BB962C8B-B14F-4D97-AF65-F5344CB8AC3E}">
        <p14:creationId xmlns:p14="http://schemas.microsoft.com/office/powerpoint/2010/main" val="3490902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609600" y="274639"/>
            <a:ext cx="10972800" cy="1143000"/>
          </a:xfrm>
          <a:prstGeom prst="rect">
            <a:avLst/>
          </a:prstGeom>
          <a:noFill/>
          <a:ln>
            <a:noFill/>
          </a:ln>
        </p:spPr>
        <p:txBody>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 name="Google Shape;12;p1">
            <a:extLst>
              <a:ext uri="{FF2B5EF4-FFF2-40B4-BE49-F238E27FC236}">
                <a16:creationId xmlns:a16="http://schemas.microsoft.com/office/drawing/2014/main" id="{1C87E4B5-D768-41A1-ADC4-3D6020562E1B}"/>
              </a:ext>
            </a:extLst>
          </p:cNvPr>
          <p:cNvSpPr txBox="1">
            <a:spLocks noGrp="1"/>
          </p:cNvSpPr>
          <p:nvPr>
            <p:ph type="dt" idx="11"/>
          </p:nvPr>
        </p:nvSpPr>
        <p:spPr>
          <a:ln/>
        </p:spPr>
        <p:txBody>
          <a:bodyPr/>
          <a:lstStyle>
            <a:lvl1pPr>
              <a:defRPr/>
            </a:lvl1pPr>
          </a:lstStyle>
          <a:p>
            <a:pPr>
              <a:defRPr/>
            </a:pPr>
            <a:endParaRPr/>
          </a:p>
        </p:txBody>
      </p:sp>
      <p:sp>
        <p:nvSpPr>
          <p:cNvPr id="4" name="Google Shape;13;p1">
            <a:extLst>
              <a:ext uri="{FF2B5EF4-FFF2-40B4-BE49-F238E27FC236}">
                <a16:creationId xmlns:a16="http://schemas.microsoft.com/office/drawing/2014/main" id="{03E34453-40EA-4901-A7D6-3E19392657BC}"/>
              </a:ext>
            </a:extLst>
          </p:cNvPr>
          <p:cNvSpPr txBox="1">
            <a:spLocks noGrp="1"/>
          </p:cNvSpPr>
          <p:nvPr>
            <p:ph type="ftr" idx="12"/>
          </p:nvPr>
        </p:nvSpPr>
        <p:spPr>
          <a:ln/>
        </p:spPr>
        <p:txBody>
          <a:bodyPr/>
          <a:lstStyle>
            <a:lvl1pPr>
              <a:defRPr/>
            </a:lvl1pPr>
          </a:lstStyle>
          <a:p>
            <a:pPr>
              <a:defRPr/>
            </a:pPr>
            <a:endParaRPr/>
          </a:p>
        </p:txBody>
      </p:sp>
      <p:sp>
        <p:nvSpPr>
          <p:cNvPr id="5" name="Google Shape;14;p1">
            <a:extLst>
              <a:ext uri="{FF2B5EF4-FFF2-40B4-BE49-F238E27FC236}">
                <a16:creationId xmlns:a16="http://schemas.microsoft.com/office/drawing/2014/main" id="{F3853A4C-B3D6-4D8A-B9DF-8103954BBF19}"/>
              </a:ext>
            </a:extLst>
          </p:cNvPr>
          <p:cNvSpPr txBox="1">
            <a:spLocks noGrp="1"/>
          </p:cNvSpPr>
          <p:nvPr>
            <p:ph type="sldNum" idx="13"/>
          </p:nvPr>
        </p:nvSpPr>
        <p:spPr>
          <a:ln/>
        </p:spPr>
        <p:txBody>
          <a:bodyPr/>
          <a:lstStyle>
            <a:lvl1pPr>
              <a:defRPr/>
            </a:lvl1pPr>
          </a:lstStyle>
          <a:p>
            <a:pPr>
              <a:defRPr/>
            </a:pPr>
            <a:fld id="{DF512FE8-75FD-4931-81FF-D34D5A85A77B}" type="slidenum">
              <a:rPr lang="en-US"/>
              <a:pPr>
                <a:defRPr/>
              </a:pPr>
              <a:t>‹Nº›</a:t>
            </a:fld>
            <a:endParaRPr/>
          </a:p>
        </p:txBody>
      </p:sp>
    </p:spTree>
    <p:extLst>
      <p:ext uri="{BB962C8B-B14F-4D97-AF65-F5344CB8AC3E}">
        <p14:creationId xmlns:p14="http://schemas.microsoft.com/office/powerpoint/2010/main" val="457261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Google Shape;10;p1">
            <a:extLst>
              <a:ext uri="{FF2B5EF4-FFF2-40B4-BE49-F238E27FC236}">
                <a16:creationId xmlns:a16="http://schemas.microsoft.com/office/drawing/2014/main" id="{C4F0FF12-9B6E-486F-BDFA-16BD7147167C}"/>
              </a:ext>
            </a:extLst>
          </p:cNvPr>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5280"/>
              <a:buFont typeface="Calibri"/>
              <a:buNone/>
              <a:defRPr sz="528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a:extLst>
              <a:ext uri="{FF2B5EF4-FFF2-40B4-BE49-F238E27FC236}">
                <a16:creationId xmlns:a16="http://schemas.microsoft.com/office/drawing/2014/main" id="{CCCA3857-7D27-4C2A-8920-71D851266CBC}"/>
              </a:ext>
            </a:extLst>
          </p:cNvPr>
          <p:cNvSpPr txBox="1">
            <a:spLocks noGrp="1"/>
          </p:cNvSpPr>
          <p:nvPr>
            <p:ph type="body" idx="1"/>
          </p:nvPr>
        </p:nvSpPr>
        <p:spPr>
          <a:xfrm>
            <a:off x="609600" y="1600200"/>
            <a:ext cx="10972800" cy="4525963"/>
          </a:xfrm>
          <a:prstGeom prst="rect">
            <a:avLst/>
          </a:prstGeom>
          <a:noFill/>
          <a:ln>
            <a:noFill/>
          </a:ln>
        </p:spPr>
        <p:txBody>
          <a:bodyPr spcFirstLastPara="1" wrap="square" lIns="91425" tIns="45700" rIns="91425" bIns="45700" anchor="t" anchorCtr="0"/>
          <a:lstStyle>
            <a:lvl1pPr marL="457200" marR="0" lvl="0" indent="-472440" algn="l" rtl="0">
              <a:spcBef>
                <a:spcPts val="768"/>
              </a:spcBef>
              <a:spcAft>
                <a:spcPts val="0"/>
              </a:spcAft>
              <a:buClr>
                <a:schemeClr val="dk1"/>
              </a:buClr>
              <a:buSzPts val="3840"/>
              <a:buFont typeface="Arial"/>
              <a:buChar char="•"/>
              <a:defRPr sz="3840" b="0" i="0" u="none" strike="noStrike" cap="none">
                <a:solidFill>
                  <a:schemeClr val="dk1"/>
                </a:solidFill>
                <a:latin typeface="Calibri"/>
                <a:ea typeface="Calibri"/>
                <a:cs typeface="Calibri"/>
                <a:sym typeface="Calibri"/>
              </a:defRPr>
            </a:lvl1pPr>
            <a:lvl2pPr marL="914400" marR="0" lvl="1" indent="-441960" algn="l" rtl="0">
              <a:spcBef>
                <a:spcPts val="672"/>
              </a:spcBef>
              <a:spcAft>
                <a:spcPts val="0"/>
              </a:spcAft>
              <a:buClr>
                <a:schemeClr val="dk1"/>
              </a:buClr>
              <a:buSzPts val="3360"/>
              <a:buFont typeface="Arial"/>
              <a:buChar char="–"/>
              <a:defRPr sz="3359" b="0" i="0" u="none" strike="noStrike" cap="none">
                <a:solidFill>
                  <a:schemeClr val="dk1"/>
                </a:solidFill>
                <a:latin typeface="Calibri"/>
                <a:ea typeface="Calibri"/>
                <a:cs typeface="Calibri"/>
                <a:sym typeface="Calibri"/>
              </a:defRPr>
            </a:lvl2pPr>
            <a:lvl3pPr marL="1371600" marR="0" lvl="2" indent="-411480" algn="l" rtl="0">
              <a:spcBef>
                <a:spcPts val="576"/>
              </a:spcBef>
              <a:spcAft>
                <a:spcPts val="0"/>
              </a:spcAft>
              <a:buClr>
                <a:schemeClr val="dk1"/>
              </a:buClr>
              <a:buSzPts val="2880"/>
              <a:buFont typeface="Arial"/>
              <a:buChar char="•"/>
              <a:defRPr sz="2880" b="0" i="0" u="none" strike="noStrike" cap="none">
                <a:solidFill>
                  <a:schemeClr val="dk1"/>
                </a:solidFill>
                <a:latin typeface="Calibri"/>
                <a:ea typeface="Calibri"/>
                <a:cs typeface="Calibri"/>
                <a:sym typeface="Calibri"/>
              </a:defRPr>
            </a:lvl3pPr>
            <a:lvl4pPr marL="1828800" marR="0" lvl="3"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1">
            <a:extLst>
              <a:ext uri="{FF2B5EF4-FFF2-40B4-BE49-F238E27FC236}">
                <a16:creationId xmlns:a16="http://schemas.microsoft.com/office/drawing/2014/main" id="{BF306621-9753-47BF-A9EF-4F879B551C9C}"/>
              </a:ext>
            </a:extLst>
          </p:cNvPr>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lstStyle>
            <a:lvl1pPr marR="0" lvl="0" algn="l" rtl="0" eaLnBrk="1" fontAlgn="auto" hangingPunct="1">
              <a:spcBef>
                <a:spcPts val="0"/>
              </a:spcBef>
              <a:spcAft>
                <a:spcPts val="0"/>
              </a:spcAft>
              <a:buClr>
                <a:srgbClr val="000000"/>
              </a:buClr>
              <a:buSzPts val="1400"/>
              <a:buFont typeface="Arial"/>
              <a:buNone/>
              <a:defRPr sz="1440" b="0" i="0" u="none" strike="noStrike" kern="0"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defRPr/>
            </a:pPr>
            <a:endParaRPr/>
          </a:p>
        </p:txBody>
      </p:sp>
      <p:sp>
        <p:nvSpPr>
          <p:cNvPr id="13" name="Google Shape;13;p1">
            <a:extLst>
              <a:ext uri="{FF2B5EF4-FFF2-40B4-BE49-F238E27FC236}">
                <a16:creationId xmlns:a16="http://schemas.microsoft.com/office/drawing/2014/main" id="{25E7EC8F-B9EB-4C22-8B4D-4F41E8D40345}"/>
              </a:ext>
            </a:extLst>
          </p:cNvPr>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lstStyle>
            <a:lvl1pPr marR="0" lvl="0" algn="ctr" rtl="0" eaLnBrk="1" fontAlgn="auto" hangingPunct="1">
              <a:spcBef>
                <a:spcPts val="0"/>
              </a:spcBef>
              <a:spcAft>
                <a:spcPts val="0"/>
              </a:spcAft>
              <a:buClr>
                <a:srgbClr val="000000"/>
              </a:buClr>
              <a:buSzPts val="1400"/>
              <a:buFont typeface="Arial"/>
              <a:buNone/>
              <a:defRPr sz="1440" b="0" i="0" u="none" strike="noStrike" kern="0"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defRPr/>
            </a:pPr>
            <a:endParaRPr/>
          </a:p>
        </p:txBody>
      </p:sp>
      <p:sp>
        <p:nvSpPr>
          <p:cNvPr id="14" name="Google Shape;14;p1">
            <a:extLst>
              <a:ext uri="{FF2B5EF4-FFF2-40B4-BE49-F238E27FC236}">
                <a16:creationId xmlns:a16="http://schemas.microsoft.com/office/drawing/2014/main" id="{AC8301B3-BD91-4203-9A7D-86F9CEE21E5B}"/>
              </a:ext>
            </a:extLst>
          </p:cNvPr>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rtl="0" eaLnBrk="1" fontAlgn="auto" hangingPunct="1">
              <a:spcBef>
                <a:spcPts val="0"/>
              </a:spcBef>
              <a:spcAft>
                <a:spcPts val="0"/>
              </a:spcAft>
              <a:buClr>
                <a:srgbClr val="000000"/>
              </a:buClr>
              <a:buFont typeface="Arial"/>
              <a:buNone/>
              <a:defRPr sz="1440" b="0" i="0" u="none" strike="noStrike" kern="0" cap="none">
                <a:solidFill>
                  <a:srgbClr val="888888"/>
                </a:solidFill>
                <a:latin typeface="Calibri"/>
                <a:ea typeface="Calibri"/>
                <a:cs typeface="Calibri"/>
                <a:sym typeface="Calibri"/>
              </a:defRPr>
            </a:lvl1pPr>
            <a:lvl2pPr marL="0" marR="0" lvl="1" indent="0" algn="r" rtl="0">
              <a:spcBef>
                <a:spcPts val="0"/>
              </a:spcBef>
              <a:buNone/>
              <a:defRPr sz="1440" b="0" i="0" u="none" strike="noStrike" cap="none">
                <a:solidFill>
                  <a:srgbClr val="888888"/>
                </a:solidFill>
                <a:latin typeface="Calibri"/>
                <a:ea typeface="Calibri"/>
                <a:cs typeface="Calibri"/>
                <a:sym typeface="Calibri"/>
              </a:defRPr>
            </a:lvl2pPr>
            <a:lvl3pPr marL="0" marR="0" lvl="2" indent="0" algn="r" rtl="0">
              <a:spcBef>
                <a:spcPts val="0"/>
              </a:spcBef>
              <a:buNone/>
              <a:defRPr sz="1440" b="0" i="0" u="none" strike="noStrike" cap="none">
                <a:solidFill>
                  <a:srgbClr val="888888"/>
                </a:solidFill>
                <a:latin typeface="Calibri"/>
                <a:ea typeface="Calibri"/>
                <a:cs typeface="Calibri"/>
                <a:sym typeface="Calibri"/>
              </a:defRPr>
            </a:lvl3pPr>
            <a:lvl4pPr marL="0" marR="0" lvl="3" indent="0" algn="r" rtl="0">
              <a:spcBef>
                <a:spcPts val="0"/>
              </a:spcBef>
              <a:buNone/>
              <a:defRPr sz="1440" b="0" i="0" u="none" strike="noStrike" cap="none">
                <a:solidFill>
                  <a:srgbClr val="888888"/>
                </a:solidFill>
                <a:latin typeface="Calibri"/>
                <a:ea typeface="Calibri"/>
                <a:cs typeface="Calibri"/>
                <a:sym typeface="Calibri"/>
              </a:defRPr>
            </a:lvl4pPr>
            <a:lvl5pPr marL="0" marR="0" lvl="4" indent="0" algn="r" rtl="0">
              <a:spcBef>
                <a:spcPts val="0"/>
              </a:spcBef>
              <a:buNone/>
              <a:defRPr sz="1440" b="0" i="0" u="none" strike="noStrike" cap="none">
                <a:solidFill>
                  <a:srgbClr val="888888"/>
                </a:solidFill>
                <a:latin typeface="Calibri"/>
                <a:ea typeface="Calibri"/>
                <a:cs typeface="Calibri"/>
                <a:sym typeface="Calibri"/>
              </a:defRPr>
            </a:lvl5pPr>
            <a:lvl6pPr marL="0" marR="0" lvl="5" indent="0" algn="r" rtl="0">
              <a:spcBef>
                <a:spcPts val="0"/>
              </a:spcBef>
              <a:buNone/>
              <a:defRPr sz="1440" b="0" i="0" u="none" strike="noStrike" cap="none">
                <a:solidFill>
                  <a:srgbClr val="888888"/>
                </a:solidFill>
                <a:latin typeface="Calibri"/>
                <a:ea typeface="Calibri"/>
                <a:cs typeface="Calibri"/>
                <a:sym typeface="Calibri"/>
              </a:defRPr>
            </a:lvl6pPr>
            <a:lvl7pPr marL="0" marR="0" lvl="6" indent="0" algn="r" rtl="0">
              <a:spcBef>
                <a:spcPts val="0"/>
              </a:spcBef>
              <a:buNone/>
              <a:defRPr sz="1440" b="0" i="0" u="none" strike="noStrike" cap="none">
                <a:solidFill>
                  <a:srgbClr val="888888"/>
                </a:solidFill>
                <a:latin typeface="Calibri"/>
                <a:ea typeface="Calibri"/>
                <a:cs typeface="Calibri"/>
                <a:sym typeface="Calibri"/>
              </a:defRPr>
            </a:lvl7pPr>
            <a:lvl8pPr marL="0" marR="0" lvl="7" indent="0" algn="r" rtl="0">
              <a:spcBef>
                <a:spcPts val="0"/>
              </a:spcBef>
              <a:buNone/>
              <a:defRPr sz="1440" b="0" i="0" u="none" strike="noStrike" cap="none">
                <a:solidFill>
                  <a:srgbClr val="888888"/>
                </a:solidFill>
                <a:latin typeface="Calibri"/>
                <a:ea typeface="Calibri"/>
                <a:cs typeface="Calibri"/>
                <a:sym typeface="Calibri"/>
              </a:defRPr>
            </a:lvl8pPr>
            <a:lvl9pPr marL="0" marR="0" lvl="8" indent="0" algn="r" rtl="0">
              <a:spcBef>
                <a:spcPts val="0"/>
              </a:spcBef>
              <a:buNone/>
              <a:defRPr sz="1440" b="0" i="0" u="none" strike="noStrike" cap="none">
                <a:solidFill>
                  <a:srgbClr val="888888"/>
                </a:solidFill>
                <a:latin typeface="Calibri"/>
                <a:ea typeface="Calibri"/>
                <a:cs typeface="Calibri"/>
                <a:sym typeface="Calibri"/>
              </a:defRPr>
            </a:lvl9pPr>
          </a:lstStyle>
          <a:p>
            <a:pPr>
              <a:defRPr/>
            </a:pPr>
            <a:fld id="{A2084822-31D2-4DA2-9535-1AA18FE76E5E}" type="slidenum">
              <a:rPr lang="en-US"/>
              <a:pPr>
                <a:defRPr/>
              </a:pPr>
              <a:t>‹Nº›</a:t>
            </a:fld>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71" r:id="rId8"/>
    <p:sldLayoutId id="2147483672" r:id="rId9"/>
    <p:sldLayoutId id="2147483673" r:id="rId10"/>
    <p:sldLayoutId id="2147483674" r:id="rId11"/>
    <p:sldLayoutId id="2147483675" r:id="rId12"/>
    <p:sldLayoutId id="2147483676" r:id="rId13"/>
    <p:sldLayoutId id="2147483677" r:id="rId14"/>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21.pn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42" name="Google Shape;108;p17">
            <a:extLst>
              <a:ext uri="{FF2B5EF4-FFF2-40B4-BE49-F238E27FC236}">
                <a16:creationId xmlns:a16="http://schemas.microsoft.com/office/drawing/2014/main" id="{7BD2E1A2-2236-471E-A136-034449080FDB}"/>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83" y="0"/>
            <a:ext cx="3457475" cy="132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a:extLst>
              <a:ext uri="{FF2B5EF4-FFF2-40B4-BE49-F238E27FC236}">
                <a16:creationId xmlns:a16="http://schemas.microsoft.com/office/drawing/2014/main" id="{64FEDF52-D6D6-4DB6-9FC8-AF6F56EECD78}"/>
              </a:ext>
            </a:extLst>
          </p:cNvPr>
          <p:cNvSpPr txBox="1"/>
          <p:nvPr/>
        </p:nvSpPr>
        <p:spPr>
          <a:xfrm>
            <a:off x="172995" y="1575706"/>
            <a:ext cx="9697077" cy="553998"/>
          </a:xfrm>
          <a:prstGeom prst="rect">
            <a:avLst/>
          </a:prstGeom>
          <a:noFill/>
        </p:spPr>
        <p:txBody>
          <a:bodyPr wrap="square">
            <a:spAutoFit/>
          </a:bodyPr>
          <a:lstStyle/>
          <a:p>
            <a:pPr eaLnBrk="1" fontAlgn="auto" hangingPunct="1">
              <a:spcBef>
                <a:spcPts val="0"/>
              </a:spcBef>
              <a:spcAft>
                <a:spcPts val="0"/>
              </a:spcAft>
              <a:buClr>
                <a:srgbClr val="000000"/>
              </a:buClr>
              <a:buFont typeface="Arial"/>
              <a:buNone/>
              <a:defRPr/>
            </a:pPr>
            <a:r>
              <a:rPr lang="es-CL" sz="3000" b="1" i="1" kern="0" dirty="0">
                <a:solidFill>
                  <a:schemeClr val="tx1">
                    <a:lumMod val="65000"/>
                    <a:lumOff val="35000"/>
                  </a:schemeClr>
                </a:solidFill>
                <a:latin typeface="Cabin" panose="00000500000000000000" pitchFamily="2" charset="0"/>
                <a:ea typeface="Arial"/>
                <a:cs typeface="Arial"/>
                <a:sym typeface="Arial"/>
              </a:rPr>
              <a:t> </a:t>
            </a:r>
            <a:endParaRPr lang="es-CL" sz="4800" b="1" i="1" kern="0" dirty="0">
              <a:solidFill>
                <a:schemeClr val="tx1">
                  <a:lumMod val="65000"/>
                  <a:lumOff val="35000"/>
                </a:schemeClr>
              </a:solidFill>
              <a:latin typeface="Cabin" panose="00000500000000000000" pitchFamily="2" charset="0"/>
              <a:ea typeface="Arial"/>
              <a:cs typeface="Arial"/>
              <a:sym typeface="Arial"/>
            </a:endParaRPr>
          </a:p>
        </p:txBody>
      </p:sp>
      <p:cxnSp>
        <p:nvCxnSpPr>
          <p:cNvPr id="7" name="Straight Connector 6">
            <a:extLst>
              <a:ext uri="{FF2B5EF4-FFF2-40B4-BE49-F238E27FC236}">
                <a16:creationId xmlns:a16="http://schemas.microsoft.com/office/drawing/2014/main" id="{282C25E7-A77F-46E1-A9E4-607D91222111}"/>
              </a:ext>
            </a:extLst>
          </p:cNvPr>
          <p:cNvCxnSpPr/>
          <p:nvPr/>
        </p:nvCxnSpPr>
        <p:spPr>
          <a:xfrm flipH="1">
            <a:off x="7091363" y="5289550"/>
            <a:ext cx="510063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2CCC83E3-A835-4167-8E3C-595CCB400671}"/>
              </a:ext>
            </a:extLst>
          </p:cNvPr>
          <p:cNvSpPr txBox="1"/>
          <p:nvPr/>
        </p:nvSpPr>
        <p:spPr>
          <a:xfrm>
            <a:off x="8789759" y="5709508"/>
            <a:ext cx="3192379" cy="954107"/>
          </a:xfrm>
          <a:prstGeom prst="rect">
            <a:avLst/>
          </a:prstGeom>
          <a:noFill/>
        </p:spPr>
        <p:txBody>
          <a:bodyPr wrap="square" rtlCol="0">
            <a:spAutoFit/>
          </a:bodyPr>
          <a:lstStyle/>
          <a:p>
            <a:pPr algn="ctr"/>
            <a:r>
              <a:rPr lang="es-CL" b="1" dirty="0">
                <a:solidFill>
                  <a:schemeClr val="bg1"/>
                </a:solidFill>
                <a:latin typeface="Cabin" panose="00000500000000000000" pitchFamily="2" charset="0"/>
              </a:rPr>
              <a:t>Patricia Muñoz García</a:t>
            </a:r>
          </a:p>
          <a:p>
            <a:pPr algn="ctr"/>
            <a:r>
              <a:rPr lang="es-CL" b="1" dirty="0">
                <a:solidFill>
                  <a:schemeClr val="bg1"/>
                </a:solidFill>
                <a:latin typeface="Cabin" panose="00000500000000000000" pitchFamily="2" charset="0"/>
              </a:rPr>
              <a:t>Abogada</a:t>
            </a:r>
          </a:p>
          <a:p>
            <a:pPr algn="ctr"/>
            <a:r>
              <a:rPr lang="es-CL" b="1" dirty="0">
                <a:solidFill>
                  <a:schemeClr val="bg1"/>
                </a:solidFill>
                <a:latin typeface="Cabin" panose="00000500000000000000" pitchFamily="2" charset="0"/>
              </a:rPr>
              <a:t>Defensora de los Derechos de la Niñez</a:t>
            </a:r>
          </a:p>
          <a:p>
            <a:pPr algn="ctr"/>
            <a:r>
              <a:rPr lang="es-CL" b="1" dirty="0">
                <a:solidFill>
                  <a:schemeClr val="bg1"/>
                </a:solidFill>
                <a:latin typeface="Cabin" panose="00000500000000000000" pitchFamily="2" charset="0"/>
              </a:rPr>
              <a:t>13 de noviembre de 2019</a:t>
            </a:r>
          </a:p>
        </p:txBody>
      </p:sp>
      <p:sp>
        <p:nvSpPr>
          <p:cNvPr id="3" name="Rectángulo 2">
            <a:extLst>
              <a:ext uri="{FF2B5EF4-FFF2-40B4-BE49-F238E27FC236}">
                <a16:creationId xmlns:a16="http://schemas.microsoft.com/office/drawing/2014/main" id="{863186EC-70C6-4C49-94E6-2D6706A884BA}"/>
              </a:ext>
            </a:extLst>
          </p:cNvPr>
          <p:cNvSpPr/>
          <p:nvPr/>
        </p:nvSpPr>
        <p:spPr>
          <a:xfrm>
            <a:off x="496696" y="1328289"/>
            <a:ext cx="8426240" cy="2062103"/>
          </a:xfrm>
          <a:prstGeom prst="rect">
            <a:avLst/>
          </a:prstGeom>
        </p:spPr>
        <p:txBody>
          <a:bodyPr wrap="square">
            <a:spAutoFit/>
          </a:bodyPr>
          <a:lstStyle/>
          <a:p>
            <a:pPr algn="ctr"/>
            <a:r>
              <a:rPr lang="es-CL" sz="2800" b="1" dirty="0">
                <a:latin typeface="Cabin" panose="00000500000000000000" pitchFamily="2" charset="0"/>
              </a:rPr>
              <a:t>Liceo </a:t>
            </a:r>
            <a:r>
              <a:rPr lang="es-CL" sz="2800" dirty="0">
                <a:latin typeface="Cabin" panose="00000500000000000000" pitchFamily="2" charset="0"/>
              </a:rPr>
              <a:t>7</a:t>
            </a:r>
          </a:p>
          <a:p>
            <a:endParaRPr lang="es-CL" sz="2800" dirty="0">
              <a:latin typeface="Cabin" panose="00000500000000000000" pitchFamily="2" charset="0"/>
            </a:endParaRPr>
          </a:p>
          <a:p>
            <a:pPr algn="ctr"/>
            <a:r>
              <a:rPr lang="es-CL" sz="2400" dirty="0">
                <a:latin typeface="Cabin" panose="00000500000000000000" pitchFamily="2" charset="0"/>
              </a:rPr>
              <a:t>Sesión Comisión de Derechos Humanos, Nacionalidad y Ciudadanía</a:t>
            </a:r>
          </a:p>
          <a:p>
            <a:pPr algn="ctr"/>
            <a:r>
              <a:rPr lang="es-CL" sz="2400" dirty="0">
                <a:latin typeface="Cabin" panose="00000500000000000000" pitchFamily="2" charset="0"/>
              </a:rPr>
              <a:t>H. Senado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7" name="Google Shape;137;p21">
            <a:extLst>
              <a:ext uri="{FF2B5EF4-FFF2-40B4-BE49-F238E27FC236}">
                <a16:creationId xmlns:a16="http://schemas.microsoft.com/office/drawing/2014/main" id="{BB402DD8-C144-4CA6-B080-41F0865551EC}"/>
              </a:ext>
            </a:extLst>
          </p:cNvPr>
          <p:cNvSpPr txBox="1">
            <a:spLocks noGrp="1"/>
          </p:cNvSpPr>
          <p:nvPr>
            <p:ph type="title" idx="4294967295"/>
          </p:nvPr>
        </p:nvSpPr>
        <p:spPr>
          <a:xfrm>
            <a:off x="198437" y="281405"/>
            <a:ext cx="7011987" cy="1285875"/>
          </a:xfrm>
        </p:spPr>
        <p:txBody>
          <a:bodyPr>
            <a:noAutofit/>
          </a:bodyPr>
          <a:lstStyle/>
          <a:p>
            <a:pPr algn="l" eaLnBrk="1" fontAlgn="auto" hangingPunct="1">
              <a:lnSpc>
                <a:spcPct val="80000"/>
              </a:lnSpc>
              <a:buClr>
                <a:schemeClr val="lt1"/>
              </a:buClr>
              <a:buSzPts val="3600"/>
              <a:defRPr/>
            </a:pPr>
            <a:r>
              <a:rPr lang="es-CL" sz="3600" b="1" i="1" kern="1200" dirty="0">
                <a:solidFill>
                  <a:prstClr val="white"/>
                </a:solidFill>
                <a:latin typeface="Cabin" panose="00000500000000000000" pitchFamily="2" charset="0"/>
                <a:ea typeface="+mj-ea"/>
                <a:cs typeface="+mj-cs"/>
              </a:rPr>
              <a:t>Cronología</a:t>
            </a:r>
            <a:endParaRPr lang="es-CL" sz="3600" i="1" dirty="0">
              <a:solidFill>
                <a:srgbClr val="FFFFFF"/>
              </a:solidFill>
              <a:latin typeface="Cabin" panose="00000500000000000000" pitchFamily="2" charset="0"/>
            </a:endParaRPr>
          </a:p>
        </p:txBody>
      </p:sp>
      <p:pic>
        <p:nvPicPr>
          <p:cNvPr id="34819" name="Google Shape;138;p21">
            <a:extLst>
              <a:ext uri="{FF2B5EF4-FFF2-40B4-BE49-F238E27FC236}">
                <a16:creationId xmlns:a16="http://schemas.microsoft.com/office/drawing/2014/main" id="{1B97D241-A9E7-445C-858B-4AB601A5D44F}"/>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4200" y="144463"/>
            <a:ext cx="25193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a:extLst>
              <a:ext uri="{FF2B5EF4-FFF2-40B4-BE49-F238E27FC236}">
                <a16:creationId xmlns:a16="http://schemas.microsoft.com/office/drawing/2014/main" id="{50603C02-3731-4912-BEC4-0FD0B0B660A5}"/>
              </a:ext>
            </a:extLst>
          </p:cNvPr>
          <p:cNvSpPr/>
          <p:nvPr/>
        </p:nvSpPr>
        <p:spPr>
          <a:xfrm>
            <a:off x="1492179" y="2771573"/>
            <a:ext cx="10058400"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s-CL" sz="1800" dirty="0">
                <a:latin typeface="Cabin" panose="00000500000000000000" pitchFamily="2" charset="0"/>
                <a:ea typeface="Calibri" panose="020F0502020204030204" pitchFamily="34" charset="0"/>
                <a:cs typeface="Calibri" panose="020F0502020204030204" pitchFamily="34" charset="0"/>
              </a:rPr>
              <a:t>Conflicto interno en el establecimiento comenzó hace mucho, prácticamente todo el año, por conductas de prepotencia hacia todo el alumnado durante todo el año</a:t>
            </a:r>
            <a:endParaRPr lang="es-CL" sz="1800" dirty="0"/>
          </a:p>
        </p:txBody>
      </p:sp>
      <p:sp>
        <p:nvSpPr>
          <p:cNvPr id="5" name="Rectángulo 4">
            <a:extLst>
              <a:ext uri="{FF2B5EF4-FFF2-40B4-BE49-F238E27FC236}">
                <a16:creationId xmlns:a16="http://schemas.microsoft.com/office/drawing/2014/main" id="{DD97672E-6840-4E79-8F3B-A9D47ED03EE3}"/>
              </a:ext>
            </a:extLst>
          </p:cNvPr>
          <p:cNvSpPr/>
          <p:nvPr/>
        </p:nvSpPr>
        <p:spPr>
          <a:xfrm>
            <a:off x="1492179" y="3761178"/>
            <a:ext cx="9967965" cy="9233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CL" sz="1800" dirty="0">
                <a:latin typeface="Cabin" panose="00000500000000000000" pitchFamily="2" charset="0"/>
                <a:ea typeface="Calibri" panose="020F0502020204030204" pitchFamily="34" charset="0"/>
                <a:cs typeface="Calibri" panose="020F0502020204030204" pitchFamily="34" charset="0"/>
              </a:rPr>
              <a:t>05 de noviembre de 2019 en horas de la mañana alumnas estaban en asamblea autorizada por dirección, en la que se acordó la realización de una toma, momento en el que la directora del establecimiento se encerró en su oficina. </a:t>
            </a:r>
            <a:endParaRPr lang="es-CL" sz="1800" dirty="0"/>
          </a:p>
        </p:txBody>
      </p:sp>
      <p:sp>
        <p:nvSpPr>
          <p:cNvPr id="6" name="Rectángulo 5">
            <a:extLst>
              <a:ext uri="{FF2B5EF4-FFF2-40B4-BE49-F238E27FC236}">
                <a16:creationId xmlns:a16="http://schemas.microsoft.com/office/drawing/2014/main" id="{75073ADF-4CDB-4401-AF0F-8041DCF2E224}"/>
              </a:ext>
            </a:extLst>
          </p:cNvPr>
          <p:cNvSpPr/>
          <p:nvPr/>
        </p:nvSpPr>
        <p:spPr>
          <a:xfrm>
            <a:off x="1473789" y="4987054"/>
            <a:ext cx="10004746" cy="9233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s-CL" sz="1800" dirty="0">
                <a:latin typeface="Cabin" panose="00000500000000000000" pitchFamily="2" charset="0"/>
                <a:ea typeface="Calibri" panose="020F0502020204030204" pitchFamily="34" charset="0"/>
                <a:cs typeface="Calibri" panose="020F0502020204030204" pitchFamily="34" charset="0"/>
              </a:rPr>
              <a:t>Estudiantes intentaron ingresar a la rectoría para poder comunicarse con Directora y solicitarle su salida del recinto y que le diera la respectiva instrucción a los inspectores y profesores, para poder implementar la decisión de toma acordada.</a:t>
            </a:r>
            <a:endParaRPr lang="es-CL" sz="1800" dirty="0"/>
          </a:p>
        </p:txBody>
      </p:sp>
      <p:sp>
        <p:nvSpPr>
          <p:cNvPr id="7" name="Rectángulo 6">
            <a:extLst>
              <a:ext uri="{FF2B5EF4-FFF2-40B4-BE49-F238E27FC236}">
                <a16:creationId xmlns:a16="http://schemas.microsoft.com/office/drawing/2014/main" id="{C559192D-68EA-4A04-8B84-3CD2E2BA4437}"/>
              </a:ext>
            </a:extLst>
          </p:cNvPr>
          <p:cNvSpPr/>
          <p:nvPr/>
        </p:nvSpPr>
        <p:spPr>
          <a:xfrm>
            <a:off x="641421" y="2633073"/>
            <a:ext cx="569387"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5400" b="1" cap="none" spc="0" dirty="0">
                <a:ln/>
                <a:solidFill>
                  <a:schemeClr val="accent3"/>
                </a:solidFill>
                <a:effectLst/>
              </a:rPr>
              <a:t>1</a:t>
            </a:r>
          </a:p>
        </p:txBody>
      </p:sp>
      <p:sp>
        <p:nvSpPr>
          <p:cNvPr id="9" name="Rectángulo 8">
            <a:extLst>
              <a:ext uri="{FF2B5EF4-FFF2-40B4-BE49-F238E27FC236}">
                <a16:creationId xmlns:a16="http://schemas.microsoft.com/office/drawing/2014/main" id="{AAB542BF-488C-4D42-8F88-BD5A791BCC77}"/>
              </a:ext>
            </a:extLst>
          </p:cNvPr>
          <p:cNvSpPr/>
          <p:nvPr/>
        </p:nvSpPr>
        <p:spPr>
          <a:xfrm>
            <a:off x="641421" y="3698866"/>
            <a:ext cx="569387"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5400" b="1" cap="none" spc="0" dirty="0">
                <a:ln/>
                <a:solidFill>
                  <a:schemeClr val="accent3"/>
                </a:solidFill>
                <a:effectLst/>
              </a:rPr>
              <a:t>2</a:t>
            </a:r>
          </a:p>
        </p:txBody>
      </p:sp>
      <p:sp>
        <p:nvSpPr>
          <p:cNvPr id="10" name="Rectángulo 9">
            <a:extLst>
              <a:ext uri="{FF2B5EF4-FFF2-40B4-BE49-F238E27FC236}">
                <a16:creationId xmlns:a16="http://schemas.microsoft.com/office/drawing/2014/main" id="{84593955-08E1-4533-8D4A-083FBA9F4EDB}"/>
              </a:ext>
            </a:extLst>
          </p:cNvPr>
          <p:cNvSpPr/>
          <p:nvPr/>
        </p:nvSpPr>
        <p:spPr>
          <a:xfrm>
            <a:off x="641421" y="4987054"/>
            <a:ext cx="569387"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5400" b="1" cap="none" spc="0" dirty="0">
                <a:ln/>
                <a:solidFill>
                  <a:schemeClr val="accent3"/>
                </a:solidFill>
                <a:effectLst/>
              </a:rPr>
              <a:t>3</a:t>
            </a:r>
          </a:p>
        </p:txBody>
      </p:sp>
    </p:spTree>
    <p:extLst>
      <p:ext uri="{BB962C8B-B14F-4D97-AF65-F5344CB8AC3E}">
        <p14:creationId xmlns:p14="http://schemas.microsoft.com/office/powerpoint/2010/main" val="726414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7" name="Google Shape;137;p21">
            <a:extLst>
              <a:ext uri="{FF2B5EF4-FFF2-40B4-BE49-F238E27FC236}">
                <a16:creationId xmlns:a16="http://schemas.microsoft.com/office/drawing/2014/main" id="{BB402DD8-C144-4CA6-B080-41F0865551EC}"/>
              </a:ext>
            </a:extLst>
          </p:cNvPr>
          <p:cNvSpPr txBox="1">
            <a:spLocks noGrp="1"/>
          </p:cNvSpPr>
          <p:nvPr>
            <p:ph type="title" idx="4294967295"/>
          </p:nvPr>
        </p:nvSpPr>
        <p:spPr>
          <a:xfrm>
            <a:off x="198437" y="281405"/>
            <a:ext cx="7011987" cy="1285875"/>
          </a:xfrm>
        </p:spPr>
        <p:txBody>
          <a:bodyPr>
            <a:noAutofit/>
          </a:bodyPr>
          <a:lstStyle/>
          <a:p>
            <a:pPr algn="l" eaLnBrk="1" fontAlgn="auto" hangingPunct="1">
              <a:lnSpc>
                <a:spcPct val="80000"/>
              </a:lnSpc>
              <a:buClr>
                <a:schemeClr val="lt1"/>
              </a:buClr>
              <a:buSzPts val="3600"/>
              <a:defRPr/>
            </a:pPr>
            <a:r>
              <a:rPr lang="es-CL" sz="3600" b="1" i="1" kern="1200" dirty="0">
                <a:solidFill>
                  <a:prstClr val="white"/>
                </a:solidFill>
                <a:latin typeface="Cabin" panose="00000500000000000000" pitchFamily="2" charset="0"/>
                <a:ea typeface="+mj-ea"/>
                <a:cs typeface="+mj-cs"/>
              </a:rPr>
              <a:t>Cronología </a:t>
            </a:r>
            <a:endParaRPr lang="es-CL" sz="3600" i="1" dirty="0">
              <a:solidFill>
                <a:srgbClr val="FFFFFF"/>
              </a:solidFill>
              <a:latin typeface="Cabin" panose="00000500000000000000" pitchFamily="2" charset="0"/>
            </a:endParaRPr>
          </a:p>
        </p:txBody>
      </p:sp>
      <p:pic>
        <p:nvPicPr>
          <p:cNvPr id="34819" name="Google Shape;138;p21">
            <a:extLst>
              <a:ext uri="{FF2B5EF4-FFF2-40B4-BE49-F238E27FC236}">
                <a16:creationId xmlns:a16="http://schemas.microsoft.com/office/drawing/2014/main" id="{1B97D241-A9E7-445C-858B-4AB601A5D44F}"/>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4200" y="144463"/>
            <a:ext cx="25193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a:extLst>
              <a:ext uri="{FF2B5EF4-FFF2-40B4-BE49-F238E27FC236}">
                <a16:creationId xmlns:a16="http://schemas.microsoft.com/office/drawing/2014/main" id="{C166BF96-3BA0-4883-AF3C-F9B9B58BE692}"/>
              </a:ext>
            </a:extLst>
          </p:cNvPr>
          <p:cNvSpPr/>
          <p:nvPr/>
        </p:nvSpPr>
        <p:spPr>
          <a:xfrm>
            <a:off x="1145512" y="2197381"/>
            <a:ext cx="10319658" cy="12607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07000"/>
              </a:lnSpc>
              <a:spcAft>
                <a:spcPts val="800"/>
              </a:spcAft>
            </a:pPr>
            <a:r>
              <a:rPr lang="es-CL" sz="1800" dirty="0">
                <a:latin typeface="Cabin" panose="00000500000000000000" pitchFamily="2" charset="0"/>
                <a:ea typeface="Calibri" panose="020F0502020204030204" pitchFamily="34" charset="0"/>
                <a:cs typeface="Calibri" panose="020F0502020204030204" pitchFamily="34" charset="0"/>
              </a:rPr>
              <a:t>En atención a la negativa de la directora para dialogar, algunas estudiantes encapuchadas empiezan a hacer ruido afuera (con el apoyo de todo el resto de las estudiantes), se rompen dos vidrios arriba de las puertas de rectoría y una estantería con trofeos. Mientras todo esto sucedía, la directora llama a Carabineros. </a:t>
            </a:r>
          </a:p>
        </p:txBody>
      </p:sp>
      <p:sp>
        <p:nvSpPr>
          <p:cNvPr id="3" name="Rectángulo 2">
            <a:extLst>
              <a:ext uri="{FF2B5EF4-FFF2-40B4-BE49-F238E27FC236}">
                <a16:creationId xmlns:a16="http://schemas.microsoft.com/office/drawing/2014/main" id="{0C020B59-25F9-4D92-8A8B-560A601B2780}"/>
              </a:ext>
            </a:extLst>
          </p:cNvPr>
          <p:cNvSpPr/>
          <p:nvPr/>
        </p:nvSpPr>
        <p:spPr>
          <a:xfrm>
            <a:off x="1145512" y="3602756"/>
            <a:ext cx="10319658" cy="176227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07000"/>
              </a:lnSpc>
              <a:spcAft>
                <a:spcPts val="800"/>
              </a:spcAft>
            </a:pPr>
            <a:r>
              <a:rPr lang="es-CL" sz="1800" dirty="0">
                <a:latin typeface="Cabin" panose="00000500000000000000" pitchFamily="2" charset="0"/>
                <a:ea typeface="Calibri" panose="020F0502020204030204" pitchFamily="34" charset="0"/>
                <a:cs typeface="Calibri" panose="020F0502020204030204" pitchFamily="34" charset="0"/>
              </a:rPr>
              <a:t>Al llegar funcionarios policiales, se agrupan todas las estudiantes al medio de la cancha, y la directora sale del establecimiento por puerta alternativa y permite el ingreso al recinto de los Carabineros. </a:t>
            </a:r>
          </a:p>
          <a:p>
            <a:pPr algn="just">
              <a:lnSpc>
                <a:spcPct val="107000"/>
              </a:lnSpc>
              <a:spcAft>
                <a:spcPts val="800"/>
              </a:spcAft>
            </a:pPr>
            <a:r>
              <a:rPr lang="es-CL" sz="1800" dirty="0">
                <a:latin typeface="Cabin" panose="00000500000000000000" pitchFamily="2" charset="0"/>
                <a:ea typeface="Calibri" panose="020F0502020204030204" pitchFamily="34" charset="0"/>
                <a:cs typeface="Calibri" panose="020F0502020204030204" pitchFamily="34" charset="0"/>
              </a:rPr>
              <a:t>Ella dejó llamó a Carabineros, los dejó ingresar, y ellos empezaron a tirar balines y perdigones. </a:t>
            </a:r>
          </a:p>
          <a:p>
            <a:pPr algn="just">
              <a:lnSpc>
                <a:spcPct val="107000"/>
              </a:lnSpc>
              <a:spcAft>
                <a:spcPts val="800"/>
              </a:spcAft>
            </a:pPr>
            <a:r>
              <a:rPr lang="es-CL" sz="1800" dirty="0">
                <a:latin typeface="Cabin" panose="00000500000000000000" pitchFamily="2" charset="0"/>
                <a:ea typeface="Calibri" panose="020F0502020204030204" pitchFamily="34" charset="0"/>
                <a:cs typeface="Calibri" panose="020F0502020204030204" pitchFamily="34" charset="0"/>
              </a:rPr>
              <a:t>Los profesores, inspectores se quedaron en el establecimiento. Los profesores no tenían conocimiento del ingreso de Carabineros.  En lo que respecta a los inspectores, estos sí tenían conocimiento. </a:t>
            </a:r>
          </a:p>
        </p:txBody>
      </p:sp>
      <p:sp>
        <p:nvSpPr>
          <p:cNvPr id="7" name="Rectángulo 6">
            <a:extLst>
              <a:ext uri="{FF2B5EF4-FFF2-40B4-BE49-F238E27FC236}">
                <a16:creationId xmlns:a16="http://schemas.microsoft.com/office/drawing/2014/main" id="{7C301200-01CC-45E1-B0EF-F802E8271248}"/>
              </a:ext>
            </a:extLst>
          </p:cNvPr>
          <p:cNvSpPr/>
          <p:nvPr/>
        </p:nvSpPr>
        <p:spPr>
          <a:xfrm>
            <a:off x="1114424" y="5611470"/>
            <a:ext cx="10350746" cy="66800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07000"/>
              </a:lnSpc>
              <a:spcAft>
                <a:spcPts val="800"/>
              </a:spcAft>
            </a:pPr>
            <a:r>
              <a:rPr lang="es-CL" sz="1800" dirty="0">
                <a:latin typeface="Cabin" panose="00000500000000000000" pitchFamily="2" charset="0"/>
                <a:ea typeface="Calibri" panose="020F0502020204030204" pitchFamily="34" charset="0"/>
                <a:cs typeface="Calibri" panose="020F0502020204030204" pitchFamily="34" charset="0"/>
              </a:rPr>
              <a:t>Al ingreso de Carabineros, habían alrededor de 100 alumnas al interior del establecimiento, las encerraron y no les permitieron salir.</a:t>
            </a:r>
          </a:p>
        </p:txBody>
      </p:sp>
      <p:sp>
        <p:nvSpPr>
          <p:cNvPr id="8" name="Rectángulo 7">
            <a:extLst>
              <a:ext uri="{FF2B5EF4-FFF2-40B4-BE49-F238E27FC236}">
                <a16:creationId xmlns:a16="http://schemas.microsoft.com/office/drawing/2014/main" id="{E7A5217D-028E-4FD4-883B-C5E633A248FD}"/>
              </a:ext>
            </a:extLst>
          </p:cNvPr>
          <p:cNvSpPr/>
          <p:nvPr/>
        </p:nvSpPr>
        <p:spPr>
          <a:xfrm>
            <a:off x="312512" y="2217500"/>
            <a:ext cx="61427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CL" sz="5400" b="1" cap="none" spc="0" dirty="0">
                <a:ln/>
                <a:solidFill>
                  <a:schemeClr val="accent3"/>
                </a:solidFill>
                <a:effectLst/>
                <a:latin typeface="Cabin" panose="00000500000000000000" pitchFamily="2" charset="0"/>
                <a:ea typeface="Calibri" panose="020F0502020204030204" pitchFamily="34" charset="0"/>
                <a:cs typeface="Calibri" panose="020F0502020204030204" pitchFamily="34" charset="0"/>
              </a:rPr>
              <a:t>4</a:t>
            </a:r>
            <a:endParaRPr lang="es-CL" sz="5400" b="1" cap="none" spc="0" dirty="0">
              <a:ln/>
              <a:solidFill>
                <a:schemeClr val="accent3"/>
              </a:solidFill>
              <a:effectLst/>
            </a:endParaRPr>
          </a:p>
        </p:txBody>
      </p:sp>
      <p:sp>
        <p:nvSpPr>
          <p:cNvPr id="9" name="Rectángulo 8">
            <a:extLst>
              <a:ext uri="{FF2B5EF4-FFF2-40B4-BE49-F238E27FC236}">
                <a16:creationId xmlns:a16="http://schemas.microsoft.com/office/drawing/2014/main" id="{A1BCF743-A262-4B98-9DD1-A734800554FC}"/>
              </a:ext>
            </a:extLst>
          </p:cNvPr>
          <p:cNvSpPr/>
          <p:nvPr/>
        </p:nvSpPr>
        <p:spPr>
          <a:xfrm>
            <a:off x="370220" y="3890665"/>
            <a:ext cx="55656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CL" sz="5400" b="1" cap="none" spc="0" dirty="0">
                <a:ln/>
                <a:solidFill>
                  <a:schemeClr val="accent3"/>
                </a:solidFill>
                <a:effectLst/>
                <a:latin typeface="Cabin" panose="00000500000000000000" pitchFamily="2" charset="0"/>
                <a:ea typeface="Calibri" panose="020F0502020204030204" pitchFamily="34" charset="0"/>
                <a:cs typeface="Calibri" panose="020F0502020204030204" pitchFamily="34" charset="0"/>
              </a:rPr>
              <a:t>5</a:t>
            </a:r>
            <a:endParaRPr lang="es-CL" sz="5400" b="1" cap="none" spc="0" dirty="0">
              <a:ln/>
              <a:solidFill>
                <a:schemeClr val="accent3"/>
              </a:solidFill>
              <a:effectLst/>
            </a:endParaRPr>
          </a:p>
        </p:txBody>
      </p:sp>
      <p:sp>
        <p:nvSpPr>
          <p:cNvPr id="10" name="Rectángulo 9">
            <a:extLst>
              <a:ext uri="{FF2B5EF4-FFF2-40B4-BE49-F238E27FC236}">
                <a16:creationId xmlns:a16="http://schemas.microsoft.com/office/drawing/2014/main" id="{4EF89270-EEC4-42C9-97A8-D41E786D830F}"/>
              </a:ext>
            </a:extLst>
          </p:cNvPr>
          <p:cNvSpPr/>
          <p:nvPr/>
        </p:nvSpPr>
        <p:spPr>
          <a:xfrm>
            <a:off x="363807" y="5483806"/>
            <a:ext cx="569387"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5400" b="1" cap="none" spc="0" dirty="0">
                <a:ln/>
                <a:solidFill>
                  <a:schemeClr val="accent3"/>
                </a:solidFill>
                <a:effectLst/>
              </a:rPr>
              <a:t>6</a:t>
            </a:r>
          </a:p>
        </p:txBody>
      </p:sp>
    </p:spTree>
    <p:extLst>
      <p:ext uri="{BB962C8B-B14F-4D97-AF65-F5344CB8AC3E}">
        <p14:creationId xmlns:p14="http://schemas.microsoft.com/office/powerpoint/2010/main" val="1111803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58" name="Picture 10" descr="C:\Users\Contita\Desktop\Conti\Trabajo\Defensoria de la niñez\PPT\Diseño PPT-24.png">
            <a:extLst>
              <a:ext uri="{FF2B5EF4-FFF2-40B4-BE49-F238E27FC236}">
                <a16:creationId xmlns:a16="http://schemas.microsoft.com/office/drawing/2014/main" id="{7E7BD31F-A522-4CFC-8DE9-DA344C246F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6263" y="3881438"/>
            <a:ext cx="9477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C:\Users\Contita\Desktop\Conti\Trabajo\Defensoria de la niñez\PPT\Diseño PPT-19.png">
            <a:extLst>
              <a:ext uri="{FF2B5EF4-FFF2-40B4-BE49-F238E27FC236}">
                <a16:creationId xmlns:a16="http://schemas.microsoft.com/office/drawing/2014/main" id="{977B0A1D-9D91-45D7-99CB-7AA9370B2D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2184400"/>
            <a:ext cx="1398588"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C:\Users\Contita\Desktop\Conti\Trabajo\Defensoria de la niñez\PPT\Diseño PPT-20.png">
            <a:extLst>
              <a:ext uri="{FF2B5EF4-FFF2-40B4-BE49-F238E27FC236}">
                <a16:creationId xmlns:a16="http://schemas.microsoft.com/office/drawing/2014/main" id="{3FD874AB-387B-47F9-8F31-A93A0A332F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7525" y="2184400"/>
            <a:ext cx="14001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C:\Users\Contita\Desktop\Conti\Trabajo\Defensoria de la niñez\PPT\Diseño PPT-21.png">
            <a:extLst>
              <a:ext uri="{FF2B5EF4-FFF2-40B4-BE49-F238E27FC236}">
                <a16:creationId xmlns:a16="http://schemas.microsoft.com/office/drawing/2014/main" id="{CFCF7C53-BDEE-45EB-A0B1-695F61C589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1488" y="2184400"/>
            <a:ext cx="139858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C:\Users\Contita\Desktop\Conti\Trabajo\Defensoria de la niñez\PPT\Diseño PPT-22.png">
            <a:extLst>
              <a:ext uri="{FF2B5EF4-FFF2-40B4-BE49-F238E27FC236}">
                <a16:creationId xmlns:a16="http://schemas.microsoft.com/office/drawing/2014/main" id="{4C6926FB-FE44-4DD3-8FAC-C65CE09327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81950" y="2181225"/>
            <a:ext cx="1398588"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 name="Google Shape;144;p22">
            <a:extLst>
              <a:ext uri="{FF2B5EF4-FFF2-40B4-BE49-F238E27FC236}">
                <a16:creationId xmlns:a16="http://schemas.microsoft.com/office/drawing/2014/main" id="{5D875C77-1D80-4683-9E0E-46D7854AAE07}"/>
              </a:ext>
            </a:extLst>
          </p:cNvPr>
          <p:cNvSpPr txBox="1">
            <a:spLocks noGrp="1"/>
          </p:cNvSpPr>
          <p:nvPr>
            <p:ph type="title" idx="4294967295"/>
          </p:nvPr>
        </p:nvSpPr>
        <p:spPr>
          <a:xfrm>
            <a:off x="198438" y="193675"/>
            <a:ext cx="7451725" cy="1287463"/>
          </a:xfrm>
        </p:spPr>
        <p:txBody>
          <a:bodyPr>
            <a:noAutofit/>
          </a:bodyPr>
          <a:lstStyle/>
          <a:p>
            <a:pPr algn="l" eaLnBrk="1" fontAlgn="auto" hangingPunct="1">
              <a:lnSpc>
                <a:spcPct val="80000"/>
              </a:lnSpc>
              <a:buClr>
                <a:schemeClr val="lt1"/>
              </a:buClr>
              <a:buSzPts val="3600"/>
              <a:defRPr/>
            </a:pPr>
            <a:r>
              <a:rPr lang="es-CL" sz="3600" b="1" i="1" dirty="0">
                <a:solidFill>
                  <a:srgbClr val="FFFFFF"/>
                </a:solidFill>
                <a:latin typeface="Cabin" panose="020B0604020202020204" charset="0"/>
              </a:rPr>
              <a:t>Adolescentes </a:t>
            </a:r>
            <a:r>
              <a:rPr lang="es-CL" sz="3600" b="1" i="1" dirty="0" err="1">
                <a:solidFill>
                  <a:srgbClr val="FFFFFF"/>
                </a:solidFill>
                <a:latin typeface="Cabin" panose="020B0604020202020204" charset="0"/>
              </a:rPr>
              <a:t>heridad</a:t>
            </a:r>
            <a:endParaRPr sz="3600" b="1" i="1" dirty="0">
              <a:solidFill>
                <a:srgbClr val="FFFFFF"/>
              </a:solidFill>
              <a:latin typeface="Cabin" panose="020B0604020202020204" charset="0"/>
            </a:endParaRPr>
          </a:p>
        </p:txBody>
      </p:sp>
      <p:pic>
        <p:nvPicPr>
          <p:cNvPr id="28683" name="Google Shape;145;p22">
            <a:extLst>
              <a:ext uri="{FF2B5EF4-FFF2-40B4-BE49-F238E27FC236}">
                <a16:creationId xmlns:a16="http://schemas.microsoft.com/office/drawing/2014/main" id="{616BD697-A84F-46FF-A61D-323BFD0B7FA4}"/>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74200" y="144463"/>
            <a:ext cx="25193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0B78A625-AB1F-4C56-B447-81A0C69DB3EE}"/>
              </a:ext>
            </a:extLst>
          </p:cNvPr>
          <p:cNvSpPr txBox="1">
            <a:spLocks noChangeArrowheads="1"/>
          </p:cNvSpPr>
          <p:nvPr/>
        </p:nvSpPr>
        <p:spPr bwMode="auto">
          <a:xfrm>
            <a:off x="1889125" y="3352800"/>
            <a:ext cx="12906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s-ES" altLang="es-CL" sz="900" b="0" i="0" u="none" strike="noStrike" kern="1200" cap="none" spc="0" normalizeH="0" baseline="0" noProof="0">
                <a:ln>
                  <a:noFill/>
                </a:ln>
                <a:solidFill>
                  <a:srgbClr val="FFFFFF"/>
                </a:solidFill>
                <a:effectLst/>
                <a:uLnTx/>
                <a:uFillTx/>
                <a:latin typeface="Cabin" panose="020B0803050202020004" pitchFamily="34" charset="0"/>
                <a:ea typeface="+mn-ea"/>
                <a:cs typeface="Arial" panose="020B0604020202020204" pitchFamily="34" charset="0"/>
                <a:sym typeface="Arial" panose="020B0604020202020204" pitchFamily="34" charset="0"/>
              </a:rPr>
              <a:t>ENTORNO  FAMILIAR</a:t>
            </a:r>
            <a:endParaRPr kumimoji="0" lang="en-US" altLang="es-CL" sz="900" b="0" i="0" u="none" strike="noStrike" kern="1200" cap="none" spc="0" normalizeH="0" baseline="0" noProof="0">
              <a:ln>
                <a:noFill/>
              </a:ln>
              <a:solidFill>
                <a:srgbClr val="FFFFFF"/>
              </a:solidFill>
              <a:effectLst/>
              <a:uLnTx/>
              <a:uFillTx/>
              <a:latin typeface="Cabin" panose="020B0803050202020004" pitchFamily="34" charset="0"/>
              <a:ea typeface="+mn-ea"/>
              <a:cs typeface="Arial" panose="020B0604020202020204" pitchFamily="34" charset="0"/>
              <a:sym typeface="Arial" panose="020B0604020202020204" pitchFamily="34" charset="0"/>
            </a:endParaRPr>
          </a:p>
        </p:txBody>
      </p:sp>
      <p:sp>
        <p:nvSpPr>
          <p:cNvPr id="14" name="TextBox 13">
            <a:extLst>
              <a:ext uri="{FF2B5EF4-FFF2-40B4-BE49-F238E27FC236}">
                <a16:creationId xmlns:a16="http://schemas.microsoft.com/office/drawing/2014/main" id="{0512D535-C911-41EC-8B59-664BFB527DE4}"/>
              </a:ext>
            </a:extLst>
          </p:cNvPr>
          <p:cNvSpPr txBox="1">
            <a:spLocks noChangeArrowheads="1"/>
          </p:cNvSpPr>
          <p:nvPr/>
        </p:nvSpPr>
        <p:spPr bwMode="auto">
          <a:xfrm>
            <a:off x="4752975" y="3303588"/>
            <a:ext cx="5476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s-ES" altLang="es-CL" sz="900" b="0" i="0" u="none" strike="noStrike" kern="1200" cap="none" spc="0" normalizeH="0" baseline="0" noProof="0">
                <a:ln>
                  <a:noFill/>
                </a:ln>
                <a:solidFill>
                  <a:srgbClr val="FFFFFF"/>
                </a:solidFill>
                <a:effectLst/>
                <a:uLnTx/>
                <a:uFillTx/>
                <a:latin typeface="Cabin" panose="020B0803050202020004" pitchFamily="34" charset="0"/>
                <a:ea typeface="+mn-ea"/>
                <a:cs typeface="Arial" panose="020B0604020202020204" pitchFamily="34" charset="0"/>
                <a:sym typeface="Arial" panose="020B0604020202020204" pitchFamily="34" charset="0"/>
              </a:rPr>
              <a:t>SALUD</a:t>
            </a:r>
            <a:endParaRPr kumimoji="0" lang="en-US" altLang="es-CL" sz="900" b="0" i="0" u="none" strike="noStrike" kern="1200" cap="none" spc="0" normalizeH="0" baseline="0" noProof="0">
              <a:ln>
                <a:noFill/>
              </a:ln>
              <a:solidFill>
                <a:srgbClr val="FFFFFF"/>
              </a:solidFill>
              <a:effectLst/>
              <a:uLnTx/>
              <a:uFillTx/>
              <a:latin typeface="Cabin" panose="020B0803050202020004" pitchFamily="34" charset="0"/>
              <a:ea typeface="+mn-ea"/>
              <a:cs typeface="Arial" panose="020B0604020202020204" pitchFamily="34" charset="0"/>
              <a:sym typeface="Arial" panose="020B0604020202020204" pitchFamily="34" charset="0"/>
            </a:endParaRPr>
          </a:p>
        </p:txBody>
      </p:sp>
      <p:sp>
        <p:nvSpPr>
          <p:cNvPr id="15" name="TextBox 14">
            <a:extLst>
              <a:ext uri="{FF2B5EF4-FFF2-40B4-BE49-F238E27FC236}">
                <a16:creationId xmlns:a16="http://schemas.microsoft.com/office/drawing/2014/main" id="{45120E2C-9288-47BC-97F2-5923C75B68F2}"/>
              </a:ext>
            </a:extLst>
          </p:cNvPr>
          <p:cNvSpPr txBox="1">
            <a:spLocks noChangeArrowheads="1"/>
          </p:cNvSpPr>
          <p:nvPr/>
        </p:nvSpPr>
        <p:spPr bwMode="auto">
          <a:xfrm>
            <a:off x="7129463" y="3303588"/>
            <a:ext cx="8270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s-ES" altLang="es-CL" sz="900" b="0" i="0" u="none" strike="noStrike" kern="1200" cap="none" spc="0" normalizeH="0" baseline="0" noProof="0" dirty="0">
                <a:ln>
                  <a:noFill/>
                </a:ln>
                <a:solidFill>
                  <a:srgbClr val="FFFFFF"/>
                </a:solidFill>
                <a:effectLst/>
                <a:uLnTx/>
                <a:uFillTx/>
                <a:latin typeface="Cabin" panose="020B0803050202020004" pitchFamily="34" charset="0"/>
                <a:ea typeface="+mn-ea"/>
                <a:cs typeface="Arial" panose="020B0604020202020204" pitchFamily="34" charset="0"/>
                <a:sym typeface="Arial" panose="020B0604020202020204" pitchFamily="34" charset="0"/>
              </a:rPr>
              <a:t>EDUCACIÓN</a:t>
            </a:r>
            <a:endParaRPr kumimoji="0" lang="en-US" altLang="es-CL" sz="900" b="0" i="0" u="none" strike="noStrike" kern="1200" cap="none" spc="0" normalizeH="0" baseline="0" noProof="0" dirty="0">
              <a:ln>
                <a:noFill/>
              </a:ln>
              <a:solidFill>
                <a:srgbClr val="FFFFFF"/>
              </a:solidFill>
              <a:effectLst/>
              <a:uLnTx/>
              <a:uFillTx/>
              <a:latin typeface="Cabin" panose="020B0803050202020004" pitchFamily="34" charset="0"/>
              <a:ea typeface="+mn-ea"/>
              <a:cs typeface="Arial" panose="020B0604020202020204" pitchFamily="34" charset="0"/>
              <a:sym typeface="Arial" panose="020B0604020202020204" pitchFamily="34" charset="0"/>
            </a:endParaRPr>
          </a:p>
        </p:txBody>
      </p:sp>
      <p:sp>
        <p:nvSpPr>
          <p:cNvPr id="16" name="TextBox 15">
            <a:extLst>
              <a:ext uri="{FF2B5EF4-FFF2-40B4-BE49-F238E27FC236}">
                <a16:creationId xmlns:a16="http://schemas.microsoft.com/office/drawing/2014/main" id="{86C98FF4-B59D-4405-8323-CFECBED4BD38}"/>
              </a:ext>
            </a:extLst>
          </p:cNvPr>
          <p:cNvSpPr txBox="1">
            <a:spLocks noChangeArrowheads="1"/>
          </p:cNvSpPr>
          <p:nvPr/>
        </p:nvSpPr>
        <p:spPr bwMode="auto">
          <a:xfrm>
            <a:off x="9544050" y="3351213"/>
            <a:ext cx="9461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s-ES" altLang="es-CL" sz="900" b="0" i="0" u="none" strike="noStrike" kern="1200" cap="none" spc="0" normalizeH="0" baseline="0" noProof="0">
                <a:ln>
                  <a:noFill/>
                </a:ln>
                <a:solidFill>
                  <a:srgbClr val="FFFFFF"/>
                </a:solidFill>
                <a:effectLst/>
                <a:uLnTx/>
                <a:uFillTx/>
                <a:latin typeface="Cabin" panose="020B0803050202020004" pitchFamily="34" charset="0"/>
                <a:ea typeface="+mn-ea"/>
                <a:cs typeface="Arial" panose="020B0604020202020204" pitchFamily="34" charset="0"/>
                <a:sym typeface="Arial" panose="020B0604020202020204" pitchFamily="34" charset="0"/>
              </a:rPr>
              <a:t>INFORMACIÓN</a:t>
            </a:r>
            <a:endParaRPr kumimoji="0" lang="en-US" altLang="es-CL" sz="900" b="0" i="0" u="none" strike="noStrike" kern="1200" cap="none" spc="0" normalizeH="0" baseline="0" noProof="0">
              <a:ln>
                <a:noFill/>
              </a:ln>
              <a:solidFill>
                <a:srgbClr val="FFFFFF"/>
              </a:solidFill>
              <a:effectLst/>
              <a:uLnTx/>
              <a:uFillTx/>
              <a:latin typeface="Cabin" panose="020B0803050202020004" pitchFamily="34" charset="0"/>
              <a:ea typeface="+mn-ea"/>
              <a:cs typeface="Arial" panose="020B0604020202020204" pitchFamily="34" charset="0"/>
              <a:sym typeface="Arial" panose="020B0604020202020204" pitchFamily="34" charset="0"/>
            </a:endParaRPr>
          </a:p>
        </p:txBody>
      </p:sp>
      <p:sp>
        <p:nvSpPr>
          <p:cNvPr id="17" name="TextBox 16">
            <a:extLst>
              <a:ext uri="{FF2B5EF4-FFF2-40B4-BE49-F238E27FC236}">
                <a16:creationId xmlns:a16="http://schemas.microsoft.com/office/drawing/2014/main" id="{16779D9D-AB5F-4487-83BD-B26D740BA00F}"/>
              </a:ext>
            </a:extLst>
          </p:cNvPr>
          <p:cNvSpPr txBox="1">
            <a:spLocks noChangeArrowheads="1"/>
          </p:cNvSpPr>
          <p:nvPr/>
        </p:nvSpPr>
        <p:spPr bwMode="auto">
          <a:xfrm>
            <a:off x="2720975" y="4805363"/>
            <a:ext cx="9191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s-ES" altLang="es-CL" sz="900" b="0" i="0" u="none" strike="noStrike" kern="1200" cap="none" spc="0" normalizeH="0" baseline="0" noProof="0" dirty="0">
                <a:ln>
                  <a:noFill/>
                </a:ln>
                <a:solidFill>
                  <a:srgbClr val="FFFFFF"/>
                </a:solidFill>
                <a:effectLst/>
                <a:uLnTx/>
                <a:uFillTx/>
                <a:latin typeface="Cabin" panose="020B0803050202020004" pitchFamily="34" charset="0"/>
                <a:ea typeface="+mn-ea"/>
                <a:cs typeface="Arial" panose="020B0604020202020204" pitchFamily="34" charset="0"/>
                <a:sym typeface="Arial" panose="020B0604020202020204" pitchFamily="34" charset="0"/>
              </a:rPr>
              <a:t>TRATO DIGNO</a:t>
            </a:r>
            <a:endParaRPr kumimoji="0" lang="en-US" altLang="es-CL" sz="900" b="0" i="0" u="none" strike="noStrike" kern="1200" cap="none" spc="0" normalizeH="0" baseline="0" noProof="0" dirty="0">
              <a:ln>
                <a:noFill/>
              </a:ln>
              <a:solidFill>
                <a:srgbClr val="FFFFFF"/>
              </a:solidFill>
              <a:effectLst/>
              <a:uLnTx/>
              <a:uFillTx/>
              <a:latin typeface="Cabin" panose="020B0803050202020004" pitchFamily="34" charset="0"/>
              <a:ea typeface="+mn-ea"/>
              <a:cs typeface="Arial" panose="020B0604020202020204" pitchFamily="34" charset="0"/>
              <a:sym typeface="Arial" panose="020B0604020202020204" pitchFamily="34" charset="0"/>
            </a:endParaRPr>
          </a:p>
        </p:txBody>
      </p:sp>
      <p:sp>
        <p:nvSpPr>
          <p:cNvPr id="18" name="TextBox 17">
            <a:extLst>
              <a:ext uri="{FF2B5EF4-FFF2-40B4-BE49-F238E27FC236}">
                <a16:creationId xmlns:a16="http://schemas.microsoft.com/office/drawing/2014/main" id="{19B24214-C2FF-4252-88DE-55E7F0E4DADA}"/>
              </a:ext>
            </a:extLst>
          </p:cNvPr>
          <p:cNvSpPr txBox="1">
            <a:spLocks noChangeArrowheads="1"/>
          </p:cNvSpPr>
          <p:nvPr/>
        </p:nvSpPr>
        <p:spPr bwMode="auto">
          <a:xfrm>
            <a:off x="8369300" y="4805363"/>
            <a:ext cx="6238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s-ES" altLang="es-CL" sz="900" b="0" i="0" u="none" strike="noStrike" kern="1200" cap="none" spc="0" normalizeH="0" baseline="0" noProof="0">
                <a:ln>
                  <a:noFill/>
                </a:ln>
                <a:solidFill>
                  <a:srgbClr val="FFFFFF"/>
                </a:solidFill>
                <a:effectLst/>
                <a:uLnTx/>
                <a:uFillTx/>
                <a:latin typeface="Cabin" panose="020B0803050202020004" pitchFamily="34" charset="0"/>
                <a:ea typeface="+mn-ea"/>
                <a:cs typeface="Arial" panose="020B0604020202020204" pitchFamily="34" charset="0"/>
                <a:sym typeface="Arial" panose="020B0604020202020204" pitchFamily="34" charset="0"/>
              </a:rPr>
              <a:t>JUSTICIA</a:t>
            </a:r>
            <a:endParaRPr kumimoji="0" lang="en-US" altLang="es-CL" sz="900" b="0" i="0" u="none" strike="noStrike" kern="1200" cap="none" spc="0" normalizeH="0" baseline="0" noProof="0">
              <a:ln>
                <a:noFill/>
              </a:ln>
              <a:solidFill>
                <a:srgbClr val="FFFFFF"/>
              </a:solidFill>
              <a:effectLst/>
              <a:uLnTx/>
              <a:uFillTx/>
              <a:latin typeface="Cabin" panose="020B0803050202020004" pitchFamily="34" charset="0"/>
              <a:ea typeface="+mn-ea"/>
              <a:cs typeface="Arial" panose="020B0604020202020204" pitchFamily="34" charset="0"/>
              <a:sym typeface="Arial" panose="020B0604020202020204" pitchFamily="34" charset="0"/>
            </a:endParaRPr>
          </a:p>
        </p:txBody>
      </p:sp>
      <p:sp>
        <p:nvSpPr>
          <p:cNvPr id="21" name="TextBox 20">
            <a:extLst>
              <a:ext uri="{FF2B5EF4-FFF2-40B4-BE49-F238E27FC236}">
                <a16:creationId xmlns:a16="http://schemas.microsoft.com/office/drawing/2014/main" id="{D3E70859-952F-41CE-AEF3-10DE215D1625}"/>
              </a:ext>
            </a:extLst>
          </p:cNvPr>
          <p:cNvSpPr txBox="1">
            <a:spLocks noChangeArrowheads="1"/>
          </p:cNvSpPr>
          <p:nvPr/>
        </p:nvSpPr>
        <p:spPr bwMode="auto">
          <a:xfrm>
            <a:off x="2384425" y="5795963"/>
            <a:ext cx="38338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s-ES" altLang="es-CL" sz="800" b="1" i="0" u="none" strike="noStrike" kern="1200" cap="none" spc="0" normalizeH="0" baseline="0" noProof="0" dirty="0">
                <a:ln>
                  <a:noFill/>
                </a:ln>
                <a:solidFill>
                  <a:srgbClr val="FFFFFF"/>
                </a:solidFill>
                <a:effectLst/>
                <a:uLnTx/>
                <a:uFillTx/>
                <a:latin typeface="Cabin" panose="020B0803050202020004" pitchFamily="34" charset="0"/>
                <a:ea typeface="+mn-ea"/>
                <a:cs typeface="Arial" panose="020B0604020202020204" pitchFamily="34" charset="0"/>
                <a:sym typeface="Arial" panose="020B0604020202020204" pitchFamily="34" charset="0"/>
              </a:rPr>
              <a:t>Sobre todo, cuando la violencia y la discriminación son ejercidas por funcionarios del Estado en el cumplimiento de sus deberes.</a:t>
            </a:r>
            <a:endParaRPr kumimoji="0" lang="en-US" altLang="es-CL" sz="800" b="1" i="0" u="none" strike="noStrike" kern="1200" cap="none" spc="0" normalizeH="0" baseline="0" noProof="0" dirty="0">
              <a:ln>
                <a:noFill/>
              </a:ln>
              <a:solidFill>
                <a:srgbClr val="FFFFFF"/>
              </a:solidFill>
              <a:effectLst/>
              <a:uLnTx/>
              <a:uFillTx/>
              <a:latin typeface="Cabin" panose="020B0803050202020004" pitchFamily="34" charset="0"/>
              <a:ea typeface="+mn-ea"/>
              <a:cs typeface="Arial" panose="020B0604020202020204" pitchFamily="34" charset="0"/>
              <a:sym typeface="Arial" panose="020B0604020202020204" pitchFamily="34" charset="0"/>
            </a:endParaRPr>
          </a:p>
        </p:txBody>
      </p:sp>
      <p:pic>
        <p:nvPicPr>
          <p:cNvPr id="2061" name="Picture 13" descr="C:\Users\Contita\Desktop\Conti\Trabajo\Defensoria de la niñez\PPT\Diseño PPT-26.png">
            <a:extLst>
              <a:ext uri="{FF2B5EF4-FFF2-40B4-BE49-F238E27FC236}">
                <a16:creationId xmlns:a16="http://schemas.microsoft.com/office/drawing/2014/main" id="{049AA416-F034-4D2C-8F9C-2998FF4B48A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65288" y="5324475"/>
            <a:ext cx="787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4" descr="C:\Users\Contita\Desktop\Conti\Trabajo\Defensoria de la niñez\PPT\Diseño PPT-27.png">
            <a:extLst>
              <a:ext uri="{FF2B5EF4-FFF2-40B4-BE49-F238E27FC236}">
                <a16:creationId xmlns:a16="http://schemas.microsoft.com/office/drawing/2014/main" id="{06046225-B65A-4116-92FE-55EF11799AA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70625" y="4745038"/>
            <a:ext cx="9271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descr="C:\Users\Contita\Desktop\Conti\Trabajo\Defensoria de la niñez\PPT\Diseño PPT-28.png">
            <a:extLst>
              <a:ext uri="{FF2B5EF4-FFF2-40B4-BE49-F238E27FC236}">
                <a16:creationId xmlns:a16="http://schemas.microsoft.com/office/drawing/2014/main" id="{45114492-E25F-4B9B-A2F3-F6CF3DAFD9D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92863" y="5418138"/>
            <a:ext cx="8048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a:extLst>
              <a:ext uri="{FF2B5EF4-FFF2-40B4-BE49-F238E27FC236}">
                <a16:creationId xmlns:a16="http://schemas.microsoft.com/office/drawing/2014/main" id="{D1ED6ACB-13F2-4A2C-B12E-15D9B28A2114}"/>
              </a:ext>
            </a:extLst>
          </p:cNvPr>
          <p:cNvSpPr/>
          <p:nvPr/>
        </p:nvSpPr>
        <p:spPr>
          <a:xfrm>
            <a:off x="693336" y="2928446"/>
            <a:ext cx="10158884" cy="1864869"/>
          </a:xfrm>
          <a:prstGeom prst="rect">
            <a:avLst/>
          </a:prstGeom>
        </p:spPr>
        <p:txBody>
          <a:bodyPr wrap="square">
            <a:spAutoFit/>
          </a:bodyPr>
          <a:lstStyle/>
          <a:p>
            <a:pPr marL="342900" lvl="0" indent="-342900" algn="just">
              <a:lnSpc>
                <a:spcPct val="107000"/>
              </a:lnSpc>
              <a:spcAft>
                <a:spcPts val="0"/>
              </a:spcAft>
              <a:buFont typeface="+mj-lt"/>
              <a:buAutoNum type="arabicPeriod"/>
            </a:pPr>
            <a:r>
              <a:rPr lang="es-CL" sz="1800" dirty="0">
                <a:latin typeface="Cabin" panose="00000500000000000000" pitchFamily="2" charset="0"/>
                <a:ea typeface="Calibri" panose="020F0502020204030204" pitchFamily="34" charset="0"/>
                <a:cs typeface="Calibri" panose="020F0502020204030204" pitchFamily="34" charset="0"/>
              </a:rPr>
              <a:t>Y.N.C, 17 años de edad, herida por balín en una de sus piernas.</a:t>
            </a:r>
          </a:p>
          <a:p>
            <a:pPr marL="342900" lvl="0" indent="-342900" algn="just">
              <a:lnSpc>
                <a:spcPct val="107000"/>
              </a:lnSpc>
              <a:spcAft>
                <a:spcPts val="800"/>
              </a:spcAft>
              <a:buFont typeface="+mj-lt"/>
              <a:buAutoNum type="arabicPeriod"/>
            </a:pPr>
            <a:r>
              <a:rPr lang="es-CL" sz="1800" dirty="0">
                <a:latin typeface="Cabin" panose="00000500000000000000" pitchFamily="2" charset="0"/>
                <a:ea typeface="Calibri" panose="020F0502020204030204" pitchFamily="34" charset="0"/>
                <a:cs typeface="Calibri" panose="020F0502020204030204" pitchFamily="34" charset="0"/>
              </a:rPr>
              <a:t>C.A.A, 17 años, heridas por perdigones en una de sus piernas. </a:t>
            </a:r>
          </a:p>
          <a:p>
            <a:pPr marL="342900" lvl="0" indent="-342900" algn="just">
              <a:lnSpc>
                <a:spcPct val="107000"/>
              </a:lnSpc>
              <a:spcAft>
                <a:spcPts val="800"/>
              </a:spcAft>
              <a:buFont typeface="+mj-lt"/>
              <a:buAutoNum type="arabicPeriod"/>
            </a:pPr>
            <a:endParaRPr lang="es-CL" sz="1800" dirty="0">
              <a:latin typeface="Cabin" panose="00000500000000000000" pitchFamily="2" charset="0"/>
              <a:ea typeface="Calibri" panose="020F0502020204030204" pitchFamily="34" charset="0"/>
              <a:cs typeface="Calibri" panose="020F0502020204030204" pitchFamily="34" charset="0"/>
            </a:endParaRPr>
          </a:p>
          <a:p>
            <a:pPr marL="342900" lvl="0" indent="-342900" algn="just">
              <a:lnSpc>
                <a:spcPct val="107000"/>
              </a:lnSpc>
              <a:spcAft>
                <a:spcPts val="800"/>
              </a:spcAft>
              <a:buFont typeface="+mj-lt"/>
              <a:buAutoNum type="arabicPeriod"/>
            </a:pPr>
            <a:endParaRPr lang="es-CL" sz="1800" dirty="0">
              <a:latin typeface="Cabin" panose="00000500000000000000" pitchFamily="2" charset="0"/>
              <a:ea typeface="Calibri" panose="020F0502020204030204" pitchFamily="34" charset="0"/>
              <a:cs typeface="Calibri" panose="020F0502020204030204" pitchFamily="34" charset="0"/>
            </a:endParaRPr>
          </a:p>
          <a:p>
            <a:pPr lvl="0" algn="ctr">
              <a:lnSpc>
                <a:spcPct val="107000"/>
              </a:lnSpc>
              <a:spcAft>
                <a:spcPts val="800"/>
              </a:spcAft>
            </a:pPr>
            <a:r>
              <a:rPr lang="es-CL" sz="1800" dirty="0">
                <a:latin typeface="Cabin" panose="00000500000000000000" pitchFamily="2" charset="0"/>
                <a:ea typeface="Calibri" panose="020F0502020204030204" pitchFamily="34" charset="0"/>
                <a:cs typeface="Calibri" panose="020F0502020204030204" pitchFamily="34" charset="0"/>
              </a:rPr>
              <a:t>Ambas fueron trasladadas a la Posta Central</a:t>
            </a:r>
          </a:p>
        </p:txBody>
      </p:sp>
    </p:spTree>
    <p:extLst>
      <p:ext uri="{BB962C8B-B14F-4D97-AF65-F5344CB8AC3E}">
        <p14:creationId xmlns:p14="http://schemas.microsoft.com/office/powerpoint/2010/main" val="2442687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p:tgtEl>
                                          <p:spTgt spid="2054"/>
                                        </p:tgtEl>
                                        <p:attrNameLst>
                                          <p:attrName>ppt_y</p:attrName>
                                        </p:attrNameLst>
                                      </p:cBhvr>
                                      <p:tavLst>
                                        <p:tav tm="0">
                                          <p:val>
                                            <p:strVal val="#ppt_y+#ppt_h*1.125000"/>
                                          </p:val>
                                        </p:tav>
                                        <p:tav tm="100000">
                                          <p:val>
                                            <p:strVal val="#ppt_y"/>
                                          </p:val>
                                        </p:tav>
                                      </p:tavLst>
                                    </p:anim>
                                    <p:animEffect transition="in" filter="wipe(up)">
                                      <p:cBhvr>
                                        <p:cTn id="8" dur="500"/>
                                        <p:tgtEl>
                                          <p:spTgt spid="2054"/>
                                        </p:tgtEl>
                                      </p:cBhvr>
                                    </p:animEffect>
                                  </p:childTnLst>
                                </p:cTn>
                              </p:par>
                              <p:par>
                                <p:cTn id="9" presetID="12" presetClass="entr" presetSubtype="4" fill="hold" nodeType="withEffect">
                                  <p:stCondLst>
                                    <p:cond delay="0"/>
                                  </p:stCondLst>
                                  <p:childTnLst>
                                    <p:set>
                                      <p:cBhvr>
                                        <p:cTn id="10" dur="1" fill="hold">
                                          <p:stCondLst>
                                            <p:cond delay="0"/>
                                          </p:stCondLst>
                                        </p:cTn>
                                        <p:tgtEl>
                                          <p:spTgt spid="2055"/>
                                        </p:tgtEl>
                                        <p:attrNameLst>
                                          <p:attrName>style.visibility</p:attrName>
                                        </p:attrNameLst>
                                      </p:cBhvr>
                                      <p:to>
                                        <p:strVal val="visible"/>
                                      </p:to>
                                    </p:set>
                                    <p:anim calcmode="lin" valueType="num">
                                      <p:cBhvr additive="base">
                                        <p:cTn id="11" dur="500"/>
                                        <p:tgtEl>
                                          <p:spTgt spid="2055"/>
                                        </p:tgtEl>
                                        <p:attrNameLst>
                                          <p:attrName>ppt_y</p:attrName>
                                        </p:attrNameLst>
                                      </p:cBhvr>
                                      <p:tavLst>
                                        <p:tav tm="0">
                                          <p:val>
                                            <p:strVal val="#ppt_y+#ppt_h*1.125000"/>
                                          </p:val>
                                        </p:tav>
                                        <p:tav tm="100000">
                                          <p:val>
                                            <p:strVal val="#ppt_y"/>
                                          </p:val>
                                        </p:tav>
                                      </p:tavLst>
                                    </p:anim>
                                    <p:animEffect transition="in" filter="wipe(up)">
                                      <p:cBhvr>
                                        <p:cTn id="12" dur="500"/>
                                        <p:tgtEl>
                                          <p:spTgt spid="2055"/>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p:tgtEl>
                                          <p:spTgt spid="13"/>
                                        </p:tgtEl>
                                        <p:attrNameLst>
                                          <p:attrName>ppt_y</p:attrName>
                                        </p:attrNameLst>
                                      </p:cBhvr>
                                      <p:tavLst>
                                        <p:tav tm="0">
                                          <p:val>
                                            <p:strVal val="#ppt_y+#ppt_h*1.125000"/>
                                          </p:val>
                                        </p:tav>
                                        <p:tav tm="100000">
                                          <p:val>
                                            <p:strVal val="#ppt_y"/>
                                          </p:val>
                                        </p:tav>
                                      </p:tavLst>
                                    </p:anim>
                                    <p:animEffect transition="in" filter="wipe(up)">
                                      <p:cBhvr>
                                        <p:cTn id="16" dur="500"/>
                                        <p:tgtEl>
                                          <p:spTgt spid="13"/>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ppt_y</p:attrName>
                                        </p:attrNameLst>
                                      </p:cBhvr>
                                      <p:tavLst>
                                        <p:tav tm="0">
                                          <p:val>
                                            <p:strVal val="#ppt_y+#ppt_h*1.125000"/>
                                          </p:val>
                                        </p:tav>
                                        <p:tav tm="100000">
                                          <p:val>
                                            <p:strVal val="#ppt_y"/>
                                          </p:val>
                                        </p:tav>
                                      </p:tavLst>
                                    </p:anim>
                                    <p:animEffect transition="in" filter="wipe(up)">
                                      <p:cBhvr>
                                        <p:cTn id="20" dur="500"/>
                                        <p:tgtEl>
                                          <p:spTgt spid="14"/>
                                        </p:tgtEl>
                                      </p:cBhvr>
                                    </p:animEffect>
                                  </p:childTnLst>
                                </p:cTn>
                              </p:par>
                              <p:par>
                                <p:cTn id="21" presetID="12" presetClass="entr" presetSubtype="4" fill="hold" nodeType="withEffect">
                                  <p:stCondLst>
                                    <p:cond delay="0"/>
                                  </p:stCondLst>
                                  <p:childTnLst>
                                    <p:set>
                                      <p:cBhvr>
                                        <p:cTn id="22" dur="1" fill="hold">
                                          <p:stCondLst>
                                            <p:cond delay="0"/>
                                          </p:stCondLst>
                                        </p:cTn>
                                        <p:tgtEl>
                                          <p:spTgt spid="2056"/>
                                        </p:tgtEl>
                                        <p:attrNameLst>
                                          <p:attrName>style.visibility</p:attrName>
                                        </p:attrNameLst>
                                      </p:cBhvr>
                                      <p:to>
                                        <p:strVal val="visible"/>
                                      </p:to>
                                    </p:set>
                                    <p:anim calcmode="lin" valueType="num">
                                      <p:cBhvr additive="base">
                                        <p:cTn id="23" dur="500"/>
                                        <p:tgtEl>
                                          <p:spTgt spid="2056"/>
                                        </p:tgtEl>
                                        <p:attrNameLst>
                                          <p:attrName>ppt_y</p:attrName>
                                        </p:attrNameLst>
                                      </p:cBhvr>
                                      <p:tavLst>
                                        <p:tav tm="0">
                                          <p:val>
                                            <p:strVal val="#ppt_y+#ppt_h*1.125000"/>
                                          </p:val>
                                        </p:tav>
                                        <p:tav tm="100000">
                                          <p:val>
                                            <p:strVal val="#ppt_y"/>
                                          </p:val>
                                        </p:tav>
                                      </p:tavLst>
                                    </p:anim>
                                    <p:animEffect transition="in" filter="wipe(up)">
                                      <p:cBhvr>
                                        <p:cTn id="24" dur="500"/>
                                        <p:tgtEl>
                                          <p:spTgt spid="2056"/>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p:tgtEl>
                                          <p:spTgt spid="15"/>
                                        </p:tgtEl>
                                        <p:attrNameLst>
                                          <p:attrName>ppt_y</p:attrName>
                                        </p:attrNameLst>
                                      </p:cBhvr>
                                      <p:tavLst>
                                        <p:tav tm="0">
                                          <p:val>
                                            <p:strVal val="#ppt_y+#ppt_h*1.125000"/>
                                          </p:val>
                                        </p:tav>
                                        <p:tav tm="100000">
                                          <p:val>
                                            <p:strVal val="#ppt_y"/>
                                          </p:val>
                                        </p:tav>
                                      </p:tavLst>
                                    </p:anim>
                                    <p:animEffect transition="in" filter="wipe(up)">
                                      <p:cBhvr>
                                        <p:cTn id="28" dur="500"/>
                                        <p:tgtEl>
                                          <p:spTgt spid="15"/>
                                        </p:tgtEl>
                                      </p:cBhvr>
                                    </p:animEffect>
                                  </p:childTnLst>
                                </p:cTn>
                              </p:par>
                              <p:par>
                                <p:cTn id="29" presetID="12" presetClass="entr" presetSubtype="4" fill="hold" nodeType="withEffect">
                                  <p:stCondLst>
                                    <p:cond delay="0"/>
                                  </p:stCondLst>
                                  <p:childTnLst>
                                    <p:set>
                                      <p:cBhvr>
                                        <p:cTn id="30" dur="1" fill="hold">
                                          <p:stCondLst>
                                            <p:cond delay="0"/>
                                          </p:stCondLst>
                                        </p:cTn>
                                        <p:tgtEl>
                                          <p:spTgt spid="2057"/>
                                        </p:tgtEl>
                                        <p:attrNameLst>
                                          <p:attrName>style.visibility</p:attrName>
                                        </p:attrNameLst>
                                      </p:cBhvr>
                                      <p:to>
                                        <p:strVal val="visible"/>
                                      </p:to>
                                    </p:set>
                                    <p:anim calcmode="lin" valueType="num">
                                      <p:cBhvr additive="base">
                                        <p:cTn id="31" dur="500"/>
                                        <p:tgtEl>
                                          <p:spTgt spid="2057"/>
                                        </p:tgtEl>
                                        <p:attrNameLst>
                                          <p:attrName>ppt_y</p:attrName>
                                        </p:attrNameLst>
                                      </p:cBhvr>
                                      <p:tavLst>
                                        <p:tav tm="0">
                                          <p:val>
                                            <p:strVal val="#ppt_y+#ppt_h*1.125000"/>
                                          </p:val>
                                        </p:tav>
                                        <p:tav tm="100000">
                                          <p:val>
                                            <p:strVal val="#ppt_y"/>
                                          </p:val>
                                        </p:tav>
                                      </p:tavLst>
                                    </p:anim>
                                    <p:animEffect transition="in" filter="wipe(up)">
                                      <p:cBhvr>
                                        <p:cTn id="32" dur="500"/>
                                        <p:tgtEl>
                                          <p:spTgt spid="2057"/>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p:tgtEl>
                                          <p:spTgt spid="16"/>
                                        </p:tgtEl>
                                        <p:attrNameLst>
                                          <p:attrName>ppt_y</p:attrName>
                                        </p:attrNameLst>
                                      </p:cBhvr>
                                      <p:tavLst>
                                        <p:tav tm="0">
                                          <p:val>
                                            <p:strVal val="#ppt_y+#ppt_h*1.125000"/>
                                          </p:val>
                                        </p:tav>
                                        <p:tav tm="100000">
                                          <p:val>
                                            <p:strVal val="#ppt_y"/>
                                          </p:val>
                                        </p:tav>
                                      </p:tavLst>
                                    </p:anim>
                                    <p:animEffect transition="in" filter="wipe(up)">
                                      <p:cBhvr>
                                        <p:cTn id="36" dur="500"/>
                                        <p:tgtEl>
                                          <p:spTgt spid="16"/>
                                        </p:tgtEl>
                                      </p:cBhvr>
                                    </p:animEffect>
                                  </p:childTnLst>
                                </p:cTn>
                              </p:par>
                              <p:par>
                                <p:cTn id="37" presetID="2" presetClass="entr" presetSubtype="4" fill="hold" nodeType="withEffect">
                                  <p:stCondLst>
                                    <p:cond delay="0"/>
                                  </p:stCondLst>
                                  <p:childTnLst>
                                    <p:set>
                                      <p:cBhvr>
                                        <p:cTn id="38" dur="1" fill="hold">
                                          <p:stCondLst>
                                            <p:cond delay="0"/>
                                          </p:stCondLst>
                                        </p:cTn>
                                        <p:tgtEl>
                                          <p:spTgt spid="2058"/>
                                        </p:tgtEl>
                                        <p:attrNameLst>
                                          <p:attrName>style.visibility</p:attrName>
                                        </p:attrNameLst>
                                      </p:cBhvr>
                                      <p:to>
                                        <p:strVal val="visible"/>
                                      </p:to>
                                    </p:set>
                                    <p:anim calcmode="lin" valueType="num">
                                      <p:cBhvr additive="base">
                                        <p:cTn id="39" dur="500" fill="hold"/>
                                        <p:tgtEl>
                                          <p:spTgt spid="2058"/>
                                        </p:tgtEl>
                                        <p:attrNameLst>
                                          <p:attrName>ppt_x</p:attrName>
                                        </p:attrNameLst>
                                      </p:cBhvr>
                                      <p:tavLst>
                                        <p:tav tm="0">
                                          <p:val>
                                            <p:strVal val="#ppt_x"/>
                                          </p:val>
                                        </p:tav>
                                        <p:tav tm="100000">
                                          <p:val>
                                            <p:strVal val="#ppt_x"/>
                                          </p:val>
                                        </p:tav>
                                      </p:tavLst>
                                    </p:anim>
                                    <p:anim calcmode="lin" valueType="num">
                                      <p:cBhvr additive="base">
                                        <p:cTn id="40" dur="500" fill="hold"/>
                                        <p:tgtEl>
                                          <p:spTgt spid="205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062"/>
                                        </p:tgtEl>
                                        <p:attrNameLst>
                                          <p:attrName>style.visibility</p:attrName>
                                        </p:attrNameLst>
                                      </p:cBhvr>
                                      <p:to>
                                        <p:strVal val="visible"/>
                                      </p:to>
                                    </p:set>
                                    <p:anim calcmode="lin" valueType="num">
                                      <p:cBhvr additive="base">
                                        <p:cTn id="51" dur="500" fill="hold"/>
                                        <p:tgtEl>
                                          <p:spTgt spid="2062"/>
                                        </p:tgtEl>
                                        <p:attrNameLst>
                                          <p:attrName>ppt_x</p:attrName>
                                        </p:attrNameLst>
                                      </p:cBhvr>
                                      <p:tavLst>
                                        <p:tav tm="0">
                                          <p:val>
                                            <p:strVal val="#ppt_x"/>
                                          </p:val>
                                        </p:tav>
                                        <p:tav tm="100000">
                                          <p:val>
                                            <p:strVal val="#ppt_x"/>
                                          </p:val>
                                        </p:tav>
                                      </p:tavLst>
                                    </p:anim>
                                    <p:anim calcmode="lin" valueType="num">
                                      <p:cBhvr additive="base">
                                        <p:cTn id="52" dur="500" fill="hold"/>
                                        <p:tgtEl>
                                          <p:spTgt spid="206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063"/>
                                        </p:tgtEl>
                                        <p:attrNameLst>
                                          <p:attrName>style.visibility</p:attrName>
                                        </p:attrNameLst>
                                      </p:cBhvr>
                                      <p:to>
                                        <p:strVal val="visible"/>
                                      </p:to>
                                    </p:set>
                                    <p:anim calcmode="lin" valueType="num">
                                      <p:cBhvr additive="base">
                                        <p:cTn id="55" dur="500" fill="hold"/>
                                        <p:tgtEl>
                                          <p:spTgt spid="2063"/>
                                        </p:tgtEl>
                                        <p:attrNameLst>
                                          <p:attrName>ppt_x</p:attrName>
                                        </p:attrNameLst>
                                      </p:cBhvr>
                                      <p:tavLst>
                                        <p:tav tm="0">
                                          <p:val>
                                            <p:strVal val="#ppt_x"/>
                                          </p:val>
                                        </p:tav>
                                        <p:tav tm="100000">
                                          <p:val>
                                            <p:strVal val="#ppt_x"/>
                                          </p:val>
                                        </p:tav>
                                      </p:tavLst>
                                    </p:anim>
                                    <p:anim calcmode="lin" valueType="num">
                                      <p:cBhvr additive="base">
                                        <p:cTn id="56" dur="500" fill="hold"/>
                                        <p:tgtEl>
                                          <p:spTgt spid="206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061"/>
                                        </p:tgtEl>
                                        <p:attrNameLst>
                                          <p:attrName>style.visibility</p:attrName>
                                        </p:attrNameLst>
                                      </p:cBhvr>
                                      <p:to>
                                        <p:strVal val="visible"/>
                                      </p:to>
                                    </p:set>
                                    <p:anim calcmode="lin" valueType="num">
                                      <p:cBhvr additive="base">
                                        <p:cTn id="59" dur="500" fill="hold"/>
                                        <p:tgtEl>
                                          <p:spTgt spid="2061"/>
                                        </p:tgtEl>
                                        <p:attrNameLst>
                                          <p:attrName>ppt_x</p:attrName>
                                        </p:attrNameLst>
                                      </p:cBhvr>
                                      <p:tavLst>
                                        <p:tav tm="0">
                                          <p:val>
                                            <p:strVal val="#ppt_x"/>
                                          </p:val>
                                        </p:tav>
                                        <p:tav tm="100000">
                                          <p:val>
                                            <p:strVal val="#ppt_x"/>
                                          </p:val>
                                        </p:tav>
                                      </p:tavLst>
                                    </p:anim>
                                    <p:anim calcmode="lin" valueType="num">
                                      <p:cBhvr additive="base">
                                        <p:cTn id="60" dur="500" fill="hold"/>
                                        <p:tgtEl>
                                          <p:spTgt spid="206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1" name="Google Shape;151;p23">
            <a:extLst>
              <a:ext uri="{FF2B5EF4-FFF2-40B4-BE49-F238E27FC236}">
                <a16:creationId xmlns:a16="http://schemas.microsoft.com/office/drawing/2014/main" id="{EF9FFA14-0952-4B12-B0A5-6B700588BCF7}"/>
              </a:ext>
            </a:extLst>
          </p:cNvPr>
          <p:cNvSpPr txBox="1">
            <a:spLocks noGrp="1"/>
          </p:cNvSpPr>
          <p:nvPr>
            <p:ph type="title" idx="4294967295"/>
          </p:nvPr>
        </p:nvSpPr>
        <p:spPr>
          <a:xfrm>
            <a:off x="260350" y="209812"/>
            <a:ext cx="6753399" cy="1086425"/>
          </a:xfrm>
        </p:spPr>
        <p:txBody>
          <a:bodyPr>
            <a:noAutofit/>
          </a:bodyPr>
          <a:lstStyle/>
          <a:p>
            <a:pPr algn="l" eaLnBrk="1" fontAlgn="auto" hangingPunct="1">
              <a:lnSpc>
                <a:spcPct val="80000"/>
              </a:lnSpc>
              <a:buClr>
                <a:schemeClr val="lt1"/>
              </a:buClr>
              <a:buSzPts val="3600"/>
              <a:defRPr/>
            </a:pPr>
            <a:r>
              <a:rPr lang="es-CL" sz="3600" b="1" i="1" dirty="0">
                <a:solidFill>
                  <a:srgbClr val="FFFFFF"/>
                </a:solidFill>
                <a:latin typeface="Cabin" panose="00000500000000000000" pitchFamily="2" charset="0"/>
              </a:rPr>
              <a:t>Acciones de la Defensoría de los Derechos de la Niñez</a:t>
            </a:r>
            <a:endParaRPr sz="3600" b="1" i="1" dirty="0">
              <a:solidFill>
                <a:srgbClr val="FFFFFF"/>
              </a:solidFill>
              <a:latin typeface="Cabin" panose="00000500000000000000" pitchFamily="2" charset="0"/>
            </a:endParaRPr>
          </a:p>
        </p:txBody>
      </p:sp>
      <p:pic>
        <p:nvPicPr>
          <p:cNvPr id="30723" name="Google Shape;152;p23">
            <a:extLst>
              <a:ext uri="{FF2B5EF4-FFF2-40B4-BE49-F238E27FC236}">
                <a16:creationId xmlns:a16="http://schemas.microsoft.com/office/drawing/2014/main" id="{90547246-31FE-4F53-8A1C-88E670F1ADB6}"/>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4200" y="144463"/>
            <a:ext cx="25193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a:extLst>
              <a:ext uri="{FF2B5EF4-FFF2-40B4-BE49-F238E27FC236}">
                <a16:creationId xmlns:a16="http://schemas.microsoft.com/office/drawing/2014/main" id="{E39DE8BA-44E7-44CB-A040-7F6913D66DD4}"/>
              </a:ext>
            </a:extLst>
          </p:cNvPr>
          <p:cNvSpPr txBox="1"/>
          <p:nvPr/>
        </p:nvSpPr>
        <p:spPr>
          <a:xfrm>
            <a:off x="884255" y="2783393"/>
            <a:ext cx="9465547" cy="2585323"/>
          </a:xfrm>
          <a:prstGeom prst="rect">
            <a:avLst/>
          </a:prstGeom>
          <a:noFill/>
        </p:spPr>
        <p:txBody>
          <a:bodyPr wrap="square" rtlCol="0">
            <a:spAutoFit/>
          </a:bodyPr>
          <a:lstStyle/>
          <a:p>
            <a:pPr marL="342900" indent="-342900">
              <a:buAutoNum type="arabicPeriod"/>
            </a:pPr>
            <a:r>
              <a:rPr lang="es-CL" sz="1800" dirty="0">
                <a:latin typeface="Cabin" panose="00000500000000000000" pitchFamily="2" charset="0"/>
              </a:rPr>
              <a:t>Visita a terreno de Defensora de la Niñez junto a abogada de la Unidad de Protección de Derechos y Representación Judicial. </a:t>
            </a:r>
          </a:p>
          <a:p>
            <a:endParaRPr lang="es-CL" sz="1800" dirty="0">
              <a:latin typeface="Cabin" panose="00000500000000000000" pitchFamily="2" charset="0"/>
            </a:endParaRPr>
          </a:p>
          <a:p>
            <a:r>
              <a:rPr lang="es-CL" sz="1800" dirty="0">
                <a:latin typeface="Cabin" panose="00000500000000000000" pitchFamily="2" charset="0"/>
              </a:rPr>
              <a:t>2.   Coordinación con Ministerio Público que se encontraba en el lugar: recibe la denuncia. 3. 3. </a:t>
            </a:r>
          </a:p>
          <a:p>
            <a:endParaRPr lang="es-CL" sz="1800" dirty="0">
              <a:latin typeface="Cabin" panose="00000500000000000000" pitchFamily="2" charset="0"/>
            </a:endParaRPr>
          </a:p>
          <a:p>
            <a:pPr marL="361950" indent="-361950"/>
            <a:r>
              <a:rPr lang="es-CL" sz="1800" dirty="0">
                <a:latin typeface="Cabin" panose="00000500000000000000" pitchFamily="2" charset="0"/>
              </a:rPr>
              <a:t>3.    Presentación de querella por delito establecido en el artículo 150 D) inciso 1 del Código Penal, contra la Directora del Liceo. </a:t>
            </a:r>
          </a:p>
          <a:p>
            <a:pPr marL="361950" indent="-361950"/>
            <a:r>
              <a:rPr lang="es-CL" sz="1800" dirty="0">
                <a:latin typeface="Cabin" panose="00000500000000000000" pitchFamily="2" charset="0"/>
              </a:rPr>
              <a:t>       La querella fue acogida a tramitación, el día 07 de noviembre de 2019 por el 7° Juzgado de Garantía de Santiago. </a:t>
            </a:r>
          </a:p>
        </p:txBody>
      </p:sp>
    </p:spTree>
    <p:extLst>
      <p:ext uri="{BB962C8B-B14F-4D97-AF65-F5344CB8AC3E}">
        <p14:creationId xmlns:p14="http://schemas.microsoft.com/office/powerpoint/2010/main" val="2515055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705C7D8-C60C-4550-8B97-62C3798B0D99}"/>
              </a:ext>
            </a:extLst>
          </p:cNvPr>
          <p:cNvPicPr>
            <a:picLocks noChangeAspect="1"/>
          </p:cNvPicPr>
          <p:nvPr/>
        </p:nvPicPr>
        <p:blipFill rotWithShape="1">
          <a:blip r:embed="rId4"/>
          <a:srcRect t="10402" b="5378"/>
          <a:stretch/>
        </p:blipFill>
        <p:spPr>
          <a:xfrm>
            <a:off x="0" y="1"/>
            <a:ext cx="12193852" cy="6858000"/>
          </a:xfrm>
          <a:prstGeom prst="rect">
            <a:avLst/>
          </a:prstGeom>
        </p:spPr>
      </p:pic>
      <p:pic>
        <p:nvPicPr>
          <p:cNvPr id="36867" name="Picture 2" descr="Imagen relacionada">
            <a:extLst>
              <a:ext uri="{FF2B5EF4-FFF2-40B4-BE49-F238E27FC236}">
                <a16:creationId xmlns:a16="http://schemas.microsoft.com/office/drawing/2014/main" id="{7B23A12F-1EE1-4B3B-AC6A-16736AFC1A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17960" b="14603"/>
          <a:stretch>
            <a:fillRect/>
          </a:stretch>
        </p:blipFill>
        <p:spPr bwMode="auto">
          <a:xfrm>
            <a:off x="7305675" y="4065588"/>
            <a:ext cx="4886325"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Google Shape;158;p24">
            <a:extLst>
              <a:ext uri="{FF2B5EF4-FFF2-40B4-BE49-F238E27FC236}">
                <a16:creationId xmlns:a16="http://schemas.microsoft.com/office/drawing/2014/main" id="{7AB12822-1412-4BE4-9389-73DA77E261E5}"/>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8775" y="4849813"/>
            <a:ext cx="4135438" cy="16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3">
            <a:extLst>
              <a:ext uri="{FF2B5EF4-FFF2-40B4-BE49-F238E27FC236}">
                <a16:creationId xmlns:a16="http://schemas.microsoft.com/office/drawing/2014/main" id="{0CFDF9CA-CBA7-4B30-8048-599616113F75}"/>
              </a:ext>
            </a:extLst>
          </p:cNvPr>
          <p:cNvSpPr txBox="1">
            <a:spLocks noChangeArrowheads="1"/>
          </p:cNvSpPr>
          <p:nvPr/>
        </p:nvSpPr>
        <p:spPr bwMode="auto">
          <a:xfrm>
            <a:off x="8629650" y="6308725"/>
            <a:ext cx="3289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s-CL" sz="1800">
                <a:solidFill>
                  <a:srgbClr val="9F1F63"/>
                </a:solidFill>
                <a:latin typeface="Cabin" panose="020B0803050202020004" pitchFamily="34" charset="0"/>
              </a:rPr>
              <a:t>contacto@defensorianinez.cl</a:t>
            </a:r>
          </a:p>
        </p:txBody>
      </p:sp>
    </p:spTree>
  </p:cSld>
  <p:clrMapOvr>
    <a:masterClrMapping/>
  </p:clrMapOvr>
</p:sld>
</file>

<file path=ppt/theme/theme1.xml><?xml version="1.0" encoding="utf-8"?>
<a:theme xmlns:a="http://schemas.openxmlformats.org/drawingml/2006/main" name="1_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5490</TotalTime>
  <Words>501</Words>
  <Application>Microsoft Office PowerPoint</Application>
  <PresentationFormat>Panorámica</PresentationFormat>
  <Paragraphs>46</Paragraphs>
  <Slides>6</Slides>
  <Notes>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Cabin</vt:lpstr>
      <vt:lpstr>Arial</vt:lpstr>
      <vt:lpstr>Calibri</vt:lpstr>
      <vt:lpstr>1_Tema de Office</vt:lpstr>
      <vt:lpstr>Presentación de PowerPoint</vt:lpstr>
      <vt:lpstr>Cronología</vt:lpstr>
      <vt:lpstr>Cronología </vt:lpstr>
      <vt:lpstr>Adolescentes heridad</vt:lpstr>
      <vt:lpstr>Acciones de la Defensoría de los Derechos de la Niñez</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Waleska Abusada Lues</dc:creator>
  <cp:lastModifiedBy>Elizabeth Donoso Montenegro</cp:lastModifiedBy>
  <cp:revision>295</cp:revision>
  <dcterms:modified xsi:type="dcterms:W3CDTF">2019-11-15T12:26:57Z</dcterms:modified>
</cp:coreProperties>
</file>